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78" r:id="rId4"/>
    <p:sldId id="279" r:id="rId5"/>
    <p:sldId id="287" r:id="rId6"/>
    <p:sldId id="280" r:id="rId7"/>
    <p:sldId id="281" r:id="rId8"/>
    <p:sldId id="283" r:id="rId9"/>
    <p:sldId id="284" r:id="rId10"/>
    <p:sldId id="285" r:id="rId11"/>
    <p:sldId id="267" r:id="rId12"/>
    <p:sldId id="257" r:id="rId13"/>
    <p:sldId id="288" r:id="rId14"/>
    <p:sldId id="273" r:id="rId15"/>
    <p:sldId id="286" r:id="rId16"/>
    <p:sldId id="262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5FC5C-A21C-AD4E-957A-900AFD52F004}" v="62" dt="2021-04-25T14:06:21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7"/>
    <p:restoredTop sz="95755"/>
  </p:normalViewPr>
  <p:slideViewPr>
    <p:cSldViewPr snapToGrid="0" snapToObjects="1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zhi Qu" userId="b152544c-f5c4-4b2f-875c-d4b95f804055" providerId="ADAL" clId="{9C2D4F26-B640-452E-9E10-FE8910BED3AD}"/>
    <pc:docChg chg="undo custSel addSld delSld modSld sldOrd modMainMaster">
      <pc:chgData name="Youzhi Qu" userId="b152544c-f5c4-4b2f-875c-d4b95f804055" providerId="ADAL" clId="{9C2D4F26-B640-452E-9E10-FE8910BED3AD}" dt="2021-04-18T15:50:59.196" v="146" actId="478"/>
      <pc:docMkLst>
        <pc:docMk/>
      </pc:docMkLst>
      <pc:sldChg chg="delSp modSp mod">
        <pc:chgData name="Youzhi Qu" userId="b152544c-f5c4-4b2f-875c-d4b95f804055" providerId="ADAL" clId="{9C2D4F26-B640-452E-9E10-FE8910BED3AD}" dt="2021-04-18T15:50:59.196" v="146" actId="478"/>
        <pc:sldMkLst>
          <pc:docMk/>
          <pc:sldMk cId="1358719302" sldId="256"/>
        </pc:sldMkLst>
        <pc:spChg chg="del mod">
          <ac:chgData name="Youzhi Qu" userId="b152544c-f5c4-4b2f-875c-d4b95f804055" providerId="ADAL" clId="{9C2D4F26-B640-452E-9E10-FE8910BED3AD}" dt="2021-04-18T15:50:59.196" v="146" actId="478"/>
          <ac:spMkLst>
            <pc:docMk/>
            <pc:sldMk cId="1358719302" sldId="256"/>
            <ac:spMk id="3" creationId="{9E549DD7-999A-4F53-BA24-41361C4FC522}"/>
          </ac:spMkLst>
        </pc:spChg>
      </pc:sldChg>
      <pc:sldChg chg="modSp mod">
        <pc:chgData name="Youzhi Qu" userId="b152544c-f5c4-4b2f-875c-d4b95f804055" providerId="ADAL" clId="{9C2D4F26-B640-452E-9E10-FE8910BED3AD}" dt="2021-04-18T15:43:37.835" v="73" actId="113"/>
        <pc:sldMkLst>
          <pc:docMk/>
          <pc:sldMk cId="126794055" sldId="260"/>
        </pc:sldMkLst>
        <pc:spChg chg="mod">
          <ac:chgData name="Youzhi Qu" userId="b152544c-f5c4-4b2f-875c-d4b95f804055" providerId="ADAL" clId="{9C2D4F26-B640-452E-9E10-FE8910BED3AD}" dt="2021-04-18T15:43:37.835" v="73" actId="113"/>
          <ac:spMkLst>
            <pc:docMk/>
            <pc:sldMk cId="126794055" sldId="260"/>
            <ac:spMk id="3" creationId="{F110C23E-CC4C-8B4A-A7A2-E4FB93DDA5BC}"/>
          </ac:spMkLst>
        </pc:spChg>
      </pc:sldChg>
      <pc:sldChg chg="ord">
        <pc:chgData name="Youzhi Qu" userId="b152544c-f5c4-4b2f-875c-d4b95f804055" providerId="ADAL" clId="{9C2D4F26-B640-452E-9E10-FE8910BED3AD}" dt="2021-04-18T15:38:43.955" v="2"/>
        <pc:sldMkLst>
          <pc:docMk/>
          <pc:sldMk cId="1710379963" sldId="261"/>
        </pc:sldMkLst>
      </pc:sldChg>
      <pc:sldChg chg="del">
        <pc:chgData name="Youzhi Qu" userId="b152544c-f5c4-4b2f-875c-d4b95f804055" providerId="ADAL" clId="{9C2D4F26-B640-452E-9E10-FE8910BED3AD}" dt="2021-04-18T15:40:02.525" v="4" actId="2696"/>
        <pc:sldMkLst>
          <pc:docMk/>
          <pc:sldMk cId="3422133334" sldId="271"/>
        </pc:sldMkLst>
      </pc:sldChg>
      <pc:sldChg chg="modSp mod">
        <pc:chgData name="Youzhi Qu" userId="b152544c-f5c4-4b2f-875c-d4b95f804055" providerId="ADAL" clId="{9C2D4F26-B640-452E-9E10-FE8910BED3AD}" dt="2021-04-18T15:49:07.904" v="140" actId="2711"/>
        <pc:sldMkLst>
          <pc:docMk/>
          <pc:sldMk cId="1364481012" sldId="286"/>
        </pc:sldMkLst>
        <pc:spChg chg="mod">
          <ac:chgData name="Youzhi Qu" userId="b152544c-f5c4-4b2f-875c-d4b95f804055" providerId="ADAL" clId="{9C2D4F26-B640-452E-9E10-FE8910BED3AD}" dt="2021-04-18T15:45:39.185" v="122" actId="1076"/>
          <ac:spMkLst>
            <pc:docMk/>
            <pc:sldMk cId="1364481012" sldId="286"/>
            <ac:spMk id="2" creationId="{AC36340A-740F-7945-B486-182723C0A157}"/>
          </ac:spMkLst>
        </pc:spChg>
        <pc:spChg chg="mod">
          <ac:chgData name="Youzhi Qu" userId="b152544c-f5c4-4b2f-875c-d4b95f804055" providerId="ADAL" clId="{9C2D4F26-B640-452E-9E10-FE8910BED3AD}" dt="2021-04-18T15:49:07.904" v="140" actId="2711"/>
          <ac:spMkLst>
            <pc:docMk/>
            <pc:sldMk cId="1364481012" sldId="286"/>
            <ac:spMk id="3" creationId="{F110C23E-CC4C-8B4A-A7A2-E4FB93DDA5BC}"/>
          </ac:spMkLst>
        </pc:spChg>
      </pc:sldChg>
      <pc:sldChg chg="del">
        <pc:chgData name="Youzhi Qu" userId="b152544c-f5c4-4b2f-875c-d4b95f804055" providerId="ADAL" clId="{9C2D4F26-B640-452E-9E10-FE8910BED3AD}" dt="2021-04-18T15:40:02.525" v="4" actId="2696"/>
        <pc:sldMkLst>
          <pc:docMk/>
          <pc:sldMk cId="3008280647" sldId="287"/>
        </pc:sldMkLst>
      </pc:sldChg>
      <pc:sldChg chg="del">
        <pc:chgData name="Youzhi Qu" userId="b152544c-f5c4-4b2f-875c-d4b95f804055" providerId="ADAL" clId="{9C2D4F26-B640-452E-9E10-FE8910BED3AD}" dt="2021-04-18T15:40:02.525" v="4" actId="2696"/>
        <pc:sldMkLst>
          <pc:docMk/>
          <pc:sldMk cId="1278583416" sldId="288"/>
        </pc:sldMkLst>
      </pc:sldChg>
      <pc:sldChg chg="del">
        <pc:chgData name="Youzhi Qu" userId="b152544c-f5c4-4b2f-875c-d4b95f804055" providerId="ADAL" clId="{9C2D4F26-B640-452E-9E10-FE8910BED3AD}" dt="2021-04-18T15:40:02.525" v="4" actId="2696"/>
        <pc:sldMkLst>
          <pc:docMk/>
          <pc:sldMk cId="3341615959" sldId="289"/>
        </pc:sldMkLst>
      </pc:sldChg>
      <pc:sldChg chg="del">
        <pc:chgData name="Youzhi Qu" userId="b152544c-f5c4-4b2f-875c-d4b95f804055" providerId="ADAL" clId="{9C2D4F26-B640-452E-9E10-FE8910BED3AD}" dt="2021-04-18T15:40:02.525" v="4" actId="2696"/>
        <pc:sldMkLst>
          <pc:docMk/>
          <pc:sldMk cId="1407186487" sldId="290"/>
        </pc:sldMkLst>
      </pc:sldChg>
      <pc:sldChg chg="addSp modSp add">
        <pc:chgData name="Youzhi Qu" userId="b152544c-f5c4-4b2f-875c-d4b95f804055" providerId="ADAL" clId="{9C2D4F26-B640-452E-9E10-FE8910BED3AD}" dt="2021-04-18T15:40:56.668" v="5"/>
        <pc:sldMkLst>
          <pc:docMk/>
          <pc:sldMk cId="0" sldId="291"/>
        </pc:sldMkLst>
        <pc:spChg chg="mod">
          <ac:chgData name="Youzhi Qu" userId="b152544c-f5c4-4b2f-875c-d4b95f804055" providerId="ADAL" clId="{9C2D4F26-B640-452E-9E10-FE8910BED3AD}" dt="2021-04-18T15:40:56.668" v="5"/>
          <ac:spMkLst>
            <pc:docMk/>
            <pc:sldMk cId="0" sldId="291"/>
            <ac:spMk id="7" creationId="{B2848616-410A-44F7-8013-9E48EEC63A5E}"/>
          </ac:spMkLst>
        </pc:spChg>
        <pc:grpChg chg="add mod">
          <ac:chgData name="Youzhi Qu" userId="b152544c-f5c4-4b2f-875c-d4b95f804055" providerId="ADAL" clId="{9C2D4F26-B640-452E-9E10-FE8910BED3AD}" dt="2021-04-18T15:40:56.668" v="5"/>
          <ac:grpSpMkLst>
            <pc:docMk/>
            <pc:sldMk cId="0" sldId="291"/>
            <ac:grpSpMk id="5" creationId="{3EB0BE5A-226B-4B0C-AFDA-54871B2F31E3}"/>
          </ac:grpSpMkLst>
        </pc:grpChg>
        <pc:picChg chg="mod">
          <ac:chgData name="Youzhi Qu" userId="b152544c-f5c4-4b2f-875c-d4b95f804055" providerId="ADAL" clId="{9C2D4F26-B640-452E-9E10-FE8910BED3AD}" dt="2021-04-18T15:40:56.668" v="5"/>
          <ac:picMkLst>
            <pc:docMk/>
            <pc:sldMk cId="0" sldId="291"/>
            <ac:picMk id="6" creationId="{2FBC3058-A089-44C5-820F-1131261A24ED}"/>
          </ac:picMkLst>
        </pc:picChg>
      </pc:sldChg>
      <pc:sldChg chg="addSp modSp add mod">
        <pc:chgData name="Youzhi Qu" userId="b152544c-f5c4-4b2f-875c-d4b95f804055" providerId="ADAL" clId="{9C2D4F26-B640-452E-9E10-FE8910BED3AD}" dt="2021-04-18T15:41:05.328" v="10"/>
        <pc:sldMkLst>
          <pc:docMk/>
          <pc:sldMk cId="0" sldId="292"/>
        </pc:sldMkLst>
        <pc:spChg chg="mod">
          <ac:chgData name="Youzhi Qu" userId="b152544c-f5c4-4b2f-875c-d4b95f804055" providerId="ADAL" clId="{9C2D4F26-B640-452E-9E10-FE8910BED3AD}" dt="2021-04-18T15:41:03.410" v="8" actId="1076"/>
          <ac:spMkLst>
            <pc:docMk/>
            <pc:sldMk cId="0" sldId="292"/>
            <ac:spMk id="2" creationId="{00000000-0000-0000-0000-000000000000}"/>
          </ac:spMkLst>
        </pc:spChg>
        <pc:spChg chg="mod">
          <ac:chgData name="Youzhi Qu" userId="b152544c-f5c4-4b2f-875c-d4b95f804055" providerId="ADAL" clId="{9C2D4F26-B640-452E-9E10-FE8910BED3AD}" dt="2021-04-18T15:41:05.048" v="9" actId="1076"/>
          <ac:spMkLst>
            <pc:docMk/>
            <pc:sldMk cId="0" sldId="292"/>
            <ac:spMk id="3" creationId="{00000000-0000-0000-0000-000000000000}"/>
          </ac:spMkLst>
        </pc:spChg>
        <pc:spChg chg="mod">
          <ac:chgData name="Youzhi Qu" userId="b152544c-f5c4-4b2f-875c-d4b95f804055" providerId="ADAL" clId="{9C2D4F26-B640-452E-9E10-FE8910BED3AD}" dt="2021-04-18T15:41:05.328" v="10"/>
          <ac:spMkLst>
            <pc:docMk/>
            <pc:sldMk cId="0" sldId="292"/>
            <ac:spMk id="7" creationId="{09343FF4-BB31-4524-AE5A-2EC4B6BB47E3}"/>
          </ac:spMkLst>
        </pc:spChg>
        <pc:grpChg chg="add mod">
          <ac:chgData name="Youzhi Qu" userId="b152544c-f5c4-4b2f-875c-d4b95f804055" providerId="ADAL" clId="{9C2D4F26-B640-452E-9E10-FE8910BED3AD}" dt="2021-04-18T15:41:05.328" v="10"/>
          <ac:grpSpMkLst>
            <pc:docMk/>
            <pc:sldMk cId="0" sldId="292"/>
            <ac:grpSpMk id="5" creationId="{D4D2BF2C-4930-4A0C-A861-6C102AFA0D0A}"/>
          </ac:grpSpMkLst>
        </pc:grpChg>
        <pc:picChg chg="mod">
          <ac:chgData name="Youzhi Qu" userId="b152544c-f5c4-4b2f-875c-d4b95f804055" providerId="ADAL" clId="{9C2D4F26-B640-452E-9E10-FE8910BED3AD}" dt="2021-04-18T15:41:05.328" v="10"/>
          <ac:picMkLst>
            <pc:docMk/>
            <pc:sldMk cId="0" sldId="292"/>
            <ac:picMk id="6" creationId="{7A76C397-30C3-4339-847F-46ED216785D4}"/>
          </ac:picMkLst>
        </pc:picChg>
      </pc:sldChg>
      <pc:sldChg chg="add">
        <pc:chgData name="Youzhi Qu" userId="b152544c-f5c4-4b2f-875c-d4b95f804055" providerId="ADAL" clId="{9C2D4F26-B640-452E-9E10-FE8910BED3AD}" dt="2021-04-18T15:38:26.085" v="0"/>
        <pc:sldMkLst>
          <pc:docMk/>
          <pc:sldMk cId="0" sldId="293"/>
        </pc:sldMkLst>
      </pc:sldChg>
      <pc:sldChg chg="addSp modSp add">
        <pc:chgData name="Youzhi Qu" userId="b152544c-f5c4-4b2f-875c-d4b95f804055" providerId="ADAL" clId="{9C2D4F26-B640-452E-9E10-FE8910BED3AD}" dt="2021-04-18T15:41:09.075" v="11"/>
        <pc:sldMkLst>
          <pc:docMk/>
          <pc:sldMk cId="0" sldId="294"/>
        </pc:sldMkLst>
        <pc:spChg chg="mod">
          <ac:chgData name="Youzhi Qu" userId="b152544c-f5c4-4b2f-875c-d4b95f804055" providerId="ADAL" clId="{9C2D4F26-B640-452E-9E10-FE8910BED3AD}" dt="2021-04-18T15:41:09.075" v="11"/>
          <ac:spMkLst>
            <pc:docMk/>
            <pc:sldMk cId="0" sldId="294"/>
            <ac:spMk id="10" creationId="{2265ECE5-BB21-4C6E-9F70-832BEDB7E981}"/>
          </ac:spMkLst>
        </pc:spChg>
        <pc:grpChg chg="add mod">
          <ac:chgData name="Youzhi Qu" userId="b152544c-f5c4-4b2f-875c-d4b95f804055" providerId="ADAL" clId="{9C2D4F26-B640-452E-9E10-FE8910BED3AD}" dt="2021-04-18T15:41:09.075" v="11"/>
          <ac:grpSpMkLst>
            <pc:docMk/>
            <pc:sldMk cId="0" sldId="294"/>
            <ac:grpSpMk id="8" creationId="{5CAD1A1A-02FA-4254-BA41-8BA1C50A7A67}"/>
          </ac:grpSpMkLst>
        </pc:grpChg>
        <pc:picChg chg="mod">
          <ac:chgData name="Youzhi Qu" userId="b152544c-f5c4-4b2f-875c-d4b95f804055" providerId="ADAL" clId="{9C2D4F26-B640-452E-9E10-FE8910BED3AD}" dt="2021-04-18T15:41:09.075" v="11"/>
          <ac:picMkLst>
            <pc:docMk/>
            <pc:sldMk cId="0" sldId="294"/>
            <ac:picMk id="9" creationId="{75D70EEC-907A-4901-997E-82AE54FE4FE1}"/>
          </ac:picMkLst>
        </pc:picChg>
      </pc:sldChg>
      <pc:sldChg chg="add">
        <pc:chgData name="Youzhi Qu" userId="b152544c-f5c4-4b2f-875c-d4b95f804055" providerId="ADAL" clId="{9C2D4F26-B640-452E-9E10-FE8910BED3AD}" dt="2021-04-18T15:39:28.707" v="3"/>
        <pc:sldMkLst>
          <pc:docMk/>
          <pc:sldMk cId="0" sldId="295"/>
        </pc:sldMkLst>
      </pc:sldChg>
      <pc:sldChg chg="add">
        <pc:chgData name="Youzhi Qu" userId="b152544c-f5c4-4b2f-875c-d4b95f804055" providerId="ADAL" clId="{9C2D4F26-B640-452E-9E10-FE8910BED3AD}" dt="2021-04-18T15:39:28.707" v="3"/>
        <pc:sldMkLst>
          <pc:docMk/>
          <pc:sldMk cId="0" sldId="296"/>
        </pc:sldMkLst>
      </pc:sldChg>
      <pc:sldChg chg="add">
        <pc:chgData name="Youzhi Qu" userId="b152544c-f5c4-4b2f-875c-d4b95f804055" providerId="ADAL" clId="{9C2D4F26-B640-452E-9E10-FE8910BED3AD}" dt="2021-04-18T15:39:28.707" v="3"/>
        <pc:sldMkLst>
          <pc:docMk/>
          <pc:sldMk cId="0" sldId="297"/>
        </pc:sldMkLst>
      </pc:sldChg>
      <pc:sldChg chg="modSp add mod">
        <pc:chgData name="Youzhi Qu" userId="b152544c-f5c4-4b2f-875c-d4b95f804055" providerId="ADAL" clId="{9C2D4F26-B640-452E-9E10-FE8910BED3AD}" dt="2021-04-18T15:49:03.379" v="139" actId="2711"/>
        <pc:sldMkLst>
          <pc:docMk/>
          <pc:sldMk cId="2680929357" sldId="298"/>
        </pc:sldMkLst>
        <pc:spChg chg="mod">
          <ac:chgData name="Youzhi Qu" userId="b152544c-f5c4-4b2f-875c-d4b95f804055" providerId="ADAL" clId="{9C2D4F26-B640-452E-9E10-FE8910BED3AD}" dt="2021-04-18T15:48:58.688" v="138" actId="2711"/>
          <ac:spMkLst>
            <pc:docMk/>
            <pc:sldMk cId="2680929357" sldId="298"/>
            <ac:spMk id="2" creationId="{AC36340A-740F-7945-B486-182723C0A157}"/>
          </ac:spMkLst>
        </pc:spChg>
        <pc:spChg chg="mod">
          <ac:chgData name="Youzhi Qu" userId="b152544c-f5c4-4b2f-875c-d4b95f804055" providerId="ADAL" clId="{9C2D4F26-B640-452E-9E10-FE8910BED3AD}" dt="2021-04-18T15:49:03.379" v="139" actId="2711"/>
          <ac:spMkLst>
            <pc:docMk/>
            <pc:sldMk cId="2680929357" sldId="298"/>
            <ac:spMk id="3" creationId="{F110C23E-CC4C-8B4A-A7A2-E4FB93DDA5BC}"/>
          </ac:spMkLst>
        </pc:spChg>
      </pc:sldChg>
      <pc:sldChg chg="addSp delSp modSp add mod">
        <pc:chgData name="Youzhi Qu" userId="b152544c-f5c4-4b2f-875c-d4b95f804055" providerId="ADAL" clId="{9C2D4F26-B640-452E-9E10-FE8910BED3AD}" dt="2021-04-18T15:49:11.394" v="141" actId="2711"/>
        <pc:sldMkLst>
          <pc:docMk/>
          <pc:sldMk cId="2158753780" sldId="299"/>
        </pc:sldMkLst>
        <pc:spChg chg="mod">
          <ac:chgData name="Youzhi Qu" userId="b152544c-f5c4-4b2f-875c-d4b95f804055" providerId="ADAL" clId="{9C2D4F26-B640-452E-9E10-FE8910BED3AD}" dt="2021-04-18T15:45:24.571" v="116" actId="20577"/>
          <ac:spMkLst>
            <pc:docMk/>
            <pc:sldMk cId="2158753780" sldId="299"/>
            <ac:spMk id="2" creationId="{AC36340A-740F-7945-B486-182723C0A157}"/>
          </ac:spMkLst>
        </pc:spChg>
        <pc:spChg chg="mod">
          <ac:chgData name="Youzhi Qu" userId="b152544c-f5c4-4b2f-875c-d4b95f804055" providerId="ADAL" clId="{9C2D4F26-B640-452E-9E10-FE8910BED3AD}" dt="2021-04-18T15:49:11.394" v="141" actId="2711"/>
          <ac:spMkLst>
            <pc:docMk/>
            <pc:sldMk cId="2158753780" sldId="299"/>
            <ac:spMk id="3" creationId="{F110C23E-CC4C-8B4A-A7A2-E4FB93DDA5BC}"/>
          </ac:spMkLst>
        </pc:spChg>
        <pc:spChg chg="add del">
          <ac:chgData name="Youzhi Qu" userId="b152544c-f5c4-4b2f-875c-d4b95f804055" providerId="ADAL" clId="{9C2D4F26-B640-452E-9E10-FE8910BED3AD}" dt="2021-04-18T15:45:49.824" v="126" actId="22"/>
          <ac:spMkLst>
            <pc:docMk/>
            <pc:sldMk cId="2158753780" sldId="299"/>
            <ac:spMk id="8" creationId="{52B53260-E707-4125-B01A-0C88905A50D7}"/>
          </ac:spMkLst>
        </pc:spChg>
      </pc:sldChg>
      <pc:sldMasterChg chg="modSldLayout">
        <pc:chgData name="Youzhi Qu" userId="b152544c-f5c4-4b2f-875c-d4b95f804055" providerId="ADAL" clId="{9C2D4F26-B640-452E-9E10-FE8910BED3AD}" dt="2021-04-18T15:50:21.791" v="144" actId="207"/>
        <pc:sldMasterMkLst>
          <pc:docMk/>
          <pc:sldMasterMk cId="2854202309" sldId="2147483648"/>
        </pc:sldMasterMkLst>
        <pc:sldLayoutChg chg="modSp mod">
          <pc:chgData name="Youzhi Qu" userId="b152544c-f5c4-4b2f-875c-d4b95f804055" providerId="ADAL" clId="{9C2D4F26-B640-452E-9E10-FE8910BED3AD}" dt="2021-04-18T15:50:21.791" v="144" actId="207"/>
          <pc:sldLayoutMkLst>
            <pc:docMk/>
            <pc:sldMasterMk cId="2854202309" sldId="2147483648"/>
            <pc:sldLayoutMk cId="2696456755" sldId="2147483650"/>
          </pc:sldLayoutMkLst>
          <pc:spChg chg="mod ord">
            <ac:chgData name="Youzhi Qu" userId="b152544c-f5c4-4b2f-875c-d4b95f804055" providerId="ADAL" clId="{9C2D4F26-B640-452E-9E10-FE8910BED3AD}" dt="2021-04-18T15:50:21.791" v="144" actId="207"/>
            <ac:spMkLst>
              <pc:docMk/>
              <pc:sldMasterMk cId="2854202309" sldId="2147483648"/>
              <pc:sldLayoutMk cId="2696456755" sldId="2147483650"/>
              <ac:spMk id="6" creationId="{3ACC6806-0939-6B4F-8F14-A8D756B53524}"/>
            </ac:spMkLst>
          </pc:spChg>
        </pc:sldLayoutChg>
      </pc:sldMasterChg>
    </pc:docChg>
  </pc:docChgLst>
  <pc:docChgLst>
    <pc:chgData name="Youzhi Qu" userId="b152544c-f5c4-4b2f-875c-d4b95f804055" providerId="ADAL" clId="{E2C4D703-4C1C-8443-AC84-0391D8BE8904}"/>
    <pc:docChg chg="undo custSel addSld delSld modSld sldOrd">
      <pc:chgData name="Youzhi Qu" userId="b152544c-f5c4-4b2f-875c-d4b95f804055" providerId="ADAL" clId="{E2C4D703-4C1C-8443-AC84-0391D8BE8904}" dt="2021-04-19T01:43:11.419" v="239"/>
      <pc:docMkLst>
        <pc:docMk/>
      </pc:docMkLst>
      <pc:sldChg chg="modSp mod">
        <pc:chgData name="Youzhi Qu" userId="b152544c-f5c4-4b2f-875c-d4b95f804055" providerId="ADAL" clId="{E2C4D703-4C1C-8443-AC84-0391D8BE8904}" dt="2021-04-19T01:32:52.318" v="1" actId="20577"/>
        <pc:sldMkLst>
          <pc:docMk/>
          <pc:sldMk cId="1358719302" sldId="256"/>
        </pc:sldMkLst>
        <pc:spChg chg="mod">
          <ac:chgData name="Youzhi Qu" userId="b152544c-f5c4-4b2f-875c-d4b95f804055" providerId="ADAL" clId="{E2C4D703-4C1C-8443-AC84-0391D8BE8904}" dt="2021-04-19T01:32:52.318" v="1" actId="20577"/>
          <ac:spMkLst>
            <pc:docMk/>
            <pc:sldMk cId="1358719302" sldId="256"/>
            <ac:spMk id="12" creationId="{DC7D4D8B-A749-E246-94FD-F92CDC4E6BD9}"/>
          </ac:spMkLst>
        </pc:spChg>
      </pc:sldChg>
      <pc:sldChg chg="modSp mod">
        <pc:chgData name="Youzhi Qu" userId="b152544c-f5c4-4b2f-875c-d4b95f804055" providerId="ADAL" clId="{E2C4D703-4C1C-8443-AC84-0391D8BE8904}" dt="2021-04-19T01:34:34.641" v="56" actId="20577"/>
        <pc:sldMkLst>
          <pc:docMk/>
          <pc:sldMk cId="3258025628" sldId="259"/>
        </pc:sldMkLst>
        <pc:spChg chg="mod">
          <ac:chgData name="Youzhi Qu" userId="b152544c-f5c4-4b2f-875c-d4b95f804055" providerId="ADAL" clId="{E2C4D703-4C1C-8443-AC84-0391D8BE8904}" dt="2021-04-19T01:34:34.641" v="56" actId="20577"/>
          <ac:spMkLst>
            <pc:docMk/>
            <pc:sldMk cId="3258025628" sldId="259"/>
            <ac:spMk id="3" creationId="{F110C23E-CC4C-8B4A-A7A2-E4FB93DDA5BC}"/>
          </ac:spMkLst>
        </pc:spChg>
      </pc:sldChg>
      <pc:sldChg chg="addSp modSp add">
        <pc:chgData name="Youzhi Qu" userId="b152544c-f5c4-4b2f-875c-d4b95f804055" providerId="ADAL" clId="{E2C4D703-4C1C-8443-AC84-0391D8BE8904}" dt="2021-04-19T01:40:39.756" v="66"/>
        <pc:sldMkLst>
          <pc:docMk/>
          <pc:sldMk cId="0" sldId="271"/>
        </pc:sldMkLst>
        <pc:spChg chg="mod">
          <ac:chgData name="Youzhi Qu" userId="b152544c-f5c4-4b2f-875c-d4b95f804055" providerId="ADAL" clId="{E2C4D703-4C1C-8443-AC84-0391D8BE8904}" dt="2021-04-19T01:40:39.756" v="66"/>
          <ac:spMkLst>
            <pc:docMk/>
            <pc:sldMk cId="0" sldId="271"/>
            <ac:spMk id="8" creationId="{55EA2309-BE49-BA48-A13B-4B769660ADA9}"/>
          </ac:spMkLst>
        </pc:spChg>
        <pc:grpChg chg="add mod">
          <ac:chgData name="Youzhi Qu" userId="b152544c-f5c4-4b2f-875c-d4b95f804055" providerId="ADAL" clId="{E2C4D703-4C1C-8443-AC84-0391D8BE8904}" dt="2021-04-19T01:40:39.756" v="66"/>
          <ac:grpSpMkLst>
            <pc:docMk/>
            <pc:sldMk cId="0" sldId="271"/>
            <ac:grpSpMk id="6" creationId="{9FC12539-C274-824C-9600-0928D226FAB0}"/>
          </ac:grpSpMkLst>
        </pc:grpChg>
        <pc:picChg chg="mod">
          <ac:chgData name="Youzhi Qu" userId="b152544c-f5c4-4b2f-875c-d4b95f804055" providerId="ADAL" clId="{E2C4D703-4C1C-8443-AC84-0391D8BE8904}" dt="2021-04-19T01:40:39.756" v="66"/>
          <ac:picMkLst>
            <pc:docMk/>
            <pc:sldMk cId="0" sldId="271"/>
            <ac:picMk id="7" creationId="{495E8BBB-25C1-D945-BB82-0E2E22AF3A23}"/>
          </ac:picMkLst>
        </pc:picChg>
      </pc:sldChg>
      <pc:sldChg chg="ord">
        <pc:chgData name="Youzhi Qu" userId="b152544c-f5c4-4b2f-875c-d4b95f804055" providerId="ADAL" clId="{E2C4D703-4C1C-8443-AC84-0391D8BE8904}" dt="2021-04-19T01:38:46.041" v="57" actId="20578"/>
        <pc:sldMkLst>
          <pc:docMk/>
          <pc:sldMk cId="0" sldId="293"/>
        </pc:sldMkLst>
      </pc:sldChg>
      <pc:sldChg chg="addSp modSp del">
        <pc:chgData name="Youzhi Qu" userId="b152544c-f5c4-4b2f-875c-d4b95f804055" providerId="ADAL" clId="{E2C4D703-4C1C-8443-AC84-0391D8BE8904}" dt="2021-04-19T01:39:16.017" v="60" actId="2696"/>
        <pc:sldMkLst>
          <pc:docMk/>
          <pc:sldMk cId="0" sldId="297"/>
        </pc:sldMkLst>
        <pc:picChg chg="add">
          <ac:chgData name="Youzhi Qu" userId="b152544c-f5c4-4b2f-875c-d4b95f804055" providerId="ADAL" clId="{E2C4D703-4C1C-8443-AC84-0391D8BE8904}" dt="2021-04-19T01:38:55.216" v="58"/>
          <ac:picMkLst>
            <pc:docMk/>
            <pc:sldMk cId="0" sldId="297"/>
            <ac:picMk id="3" creationId="{139CD795-AE37-C541-BD35-D74A2F1C00C6}"/>
          </ac:picMkLst>
        </pc:picChg>
        <pc:picChg chg="add mod">
          <ac:chgData name="Youzhi Qu" userId="b152544c-f5c4-4b2f-875c-d4b95f804055" providerId="ADAL" clId="{E2C4D703-4C1C-8443-AC84-0391D8BE8904}" dt="2021-04-19T01:39:11.946" v="59"/>
          <ac:picMkLst>
            <pc:docMk/>
            <pc:sldMk cId="0" sldId="297"/>
            <ac:picMk id="4" creationId="{41567BE1-6032-9542-83CB-FA7E1118A191}"/>
          </ac:picMkLst>
        </pc:picChg>
      </pc:sldChg>
      <pc:sldChg chg="add">
        <pc:chgData name="Youzhi Qu" userId="b152544c-f5c4-4b2f-875c-d4b95f804055" providerId="ADAL" clId="{E2C4D703-4C1C-8443-AC84-0391D8BE8904}" dt="2021-04-19T01:39:35.174" v="61"/>
        <pc:sldMkLst>
          <pc:docMk/>
          <pc:sldMk cId="0" sldId="300"/>
        </pc:sldMkLst>
      </pc:sldChg>
      <pc:sldChg chg="add">
        <pc:chgData name="Youzhi Qu" userId="b152544c-f5c4-4b2f-875c-d4b95f804055" providerId="ADAL" clId="{E2C4D703-4C1C-8443-AC84-0391D8BE8904}" dt="2021-04-19T01:39:35.174" v="61"/>
        <pc:sldMkLst>
          <pc:docMk/>
          <pc:sldMk cId="0" sldId="301"/>
        </pc:sldMkLst>
      </pc:sldChg>
      <pc:sldChg chg="add">
        <pc:chgData name="Youzhi Qu" userId="b152544c-f5c4-4b2f-875c-d4b95f804055" providerId="ADAL" clId="{E2C4D703-4C1C-8443-AC84-0391D8BE8904}" dt="2021-04-19T01:39:35.174" v="61"/>
        <pc:sldMkLst>
          <pc:docMk/>
          <pc:sldMk cId="0" sldId="302"/>
        </pc:sldMkLst>
      </pc:sldChg>
      <pc:sldChg chg="add">
        <pc:chgData name="Youzhi Qu" userId="b152544c-f5c4-4b2f-875c-d4b95f804055" providerId="ADAL" clId="{E2C4D703-4C1C-8443-AC84-0391D8BE8904}" dt="2021-04-19T01:39:35.174" v="61"/>
        <pc:sldMkLst>
          <pc:docMk/>
          <pc:sldMk cId="0" sldId="303"/>
        </pc:sldMkLst>
      </pc:sldChg>
      <pc:sldChg chg="addSp modSp new mod">
        <pc:chgData name="Youzhi Qu" userId="b152544c-f5c4-4b2f-875c-d4b95f804055" providerId="ADAL" clId="{E2C4D703-4C1C-8443-AC84-0391D8BE8904}" dt="2021-04-19T01:43:11.419" v="239"/>
        <pc:sldMkLst>
          <pc:docMk/>
          <pc:sldMk cId="4097245991" sldId="304"/>
        </pc:sldMkLst>
        <pc:spChg chg="mod">
          <ac:chgData name="Youzhi Qu" userId="b152544c-f5c4-4b2f-875c-d4b95f804055" providerId="ADAL" clId="{E2C4D703-4C1C-8443-AC84-0391D8BE8904}" dt="2021-04-19T01:41:43.060" v="125" actId="20577"/>
          <ac:spMkLst>
            <pc:docMk/>
            <pc:sldMk cId="4097245991" sldId="304"/>
            <ac:spMk id="2" creationId="{9AACD0C2-4E03-E64C-93EE-DE5CECF91E24}"/>
          </ac:spMkLst>
        </pc:spChg>
        <pc:spChg chg="mod">
          <ac:chgData name="Youzhi Qu" userId="b152544c-f5c4-4b2f-875c-d4b95f804055" providerId="ADAL" clId="{E2C4D703-4C1C-8443-AC84-0391D8BE8904}" dt="2021-04-19T01:42:58.569" v="238" actId="313"/>
          <ac:spMkLst>
            <pc:docMk/>
            <pc:sldMk cId="4097245991" sldId="304"/>
            <ac:spMk id="3" creationId="{3637CEB0-E575-4941-9FCB-19E624876325}"/>
          </ac:spMkLst>
        </pc:spChg>
        <pc:spChg chg="mod">
          <ac:chgData name="Youzhi Qu" userId="b152544c-f5c4-4b2f-875c-d4b95f804055" providerId="ADAL" clId="{E2C4D703-4C1C-8443-AC84-0391D8BE8904}" dt="2021-04-19T01:43:11.419" v="239"/>
          <ac:spMkLst>
            <pc:docMk/>
            <pc:sldMk cId="4097245991" sldId="304"/>
            <ac:spMk id="7" creationId="{B8D191DD-99FB-9F47-B88C-F4EAE3564EF2}"/>
          </ac:spMkLst>
        </pc:spChg>
        <pc:grpChg chg="add mod">
          <ac:chgData name="Youzhi Qu" userId="b152544c-f5c4-4b2f-875c-d4b95f804055" providerId="ADAL" clId="{E2C4D703-4C1C-8443-AC84-0391D8BE8904}" dt="2021-04-19T01:43:11.419" v="239"/>
          <ac:grpSpMkLst>
            <pc:docMk/>
            <pc:sldMk cId="4097245991" sldId="304"/>
            <ac:grpSpMk id="5" creationId="{C0AAFF41-09C5-3940-8B76-6B956BA8E38B}"/>
          </ac:grpSpMkLst>
        </pc:grpChg>
        <pc:picChg chg="mod">
          <ac:chgData name="Youzhi Qu" userId="b152544c-f5c4-4b2f-875c-d4b95f804055" providerId="ADAL" clId="{E2C4D703-4C1C-8443-AC84-0391D8BE8904}" dt="2021-04-19T01:43:11.419" v="239"/>
          <ac:picMkLst>
            <pc:docMk/>
            <pc:sldMk cId="4097245991" sldId="304"/>
            <ac:picMk id="6" creationId="{77EEDFF6-A889-5440-B78E-2C52F18FB5C9}"/>
          </ac:picMkLst>
        </pc:picChg>
      </pc:sldChg>
      <pc:sldChg chg="addSp modSp add">
        <pc:chgData name="Youzhi Qu" userId="b152544c-f5c4-4b2f-875c-d4b95f804055" providerId="ADAL" clId="{E2C4D703-4C1C-8443-AC84-0391D8BE8904}" dt="2021-04-19T01:40:34.409" v="64"/>
        <pc:sldMkLst>
          <pc:docMk/>
          <pc:sldMk cId="0" sldId="305"/>
        </pc:sldMkLst>
        <pc:spChg chg="mod">
          <ac:chgData name="Youzhi Qu" userId="b152544c-f5c4-4b2f-875c-d4b95f804055" providerId="ADAL" clId="{E2C4D703-4C1C-8443-AC84-0391D8BE8904}" dt="2021-04-19T01:40:34.409" v="64"/>
          <ac:spMkLst>
            <pc:docMk/>
            <pc:sldMk cId="0" sldId="305"/>
            <ac:spMk id="7" creationId="{DDCB0D5B-C70E-2241-A4F5-4F3421F6B070}"/>
          </ac:spMkLst>
        </pc:spChg>
        <pc:grpChg chg="add mod">
          <ac:chgData name="Youzhi Qu" userId="b152544c-f5c4-4b2f-875c-d4b95f804055" providerId="ADAL" clId="{E2C4D703-4C1C-8443-AC84-0391D8BE8904}" dt="2021-04-19T01:40:34.409" v="64"/>
          <ac:grpSpMkLst>
            <pc:docMk/>
            <pc:sldMk cId="0" sldId="305"/>
            <ac:grpSpMk id="5" creationId="{2FBF28C5-1D47-9340-B372-5394C877098B}"/>
          </ac:grpSpMkLst>
        </pc:grpChg>
        <pc:picChg chg="mod">
          <ac:chgData name="Youzhi Qu" userId="b152544c-f5c4-4b2f-875c-d4b95f804055" providerId="ADAL" clId="{E2C4D703-4C1C-8443-AC84-0391D8BE8904}" dt="2021-04-19T01:40:34.409" v="64"/>
          <ac:picMkLst>
            <pc:docMk/>
            <pc:sldMk cId="0" sldId="305"/>
            <ac:picMk id="6" creationId="{167C1A83-720E-D641-B7F9-A9D01428C1C0}"/>
          </ac:picMkLst>
        </pc:picChg>
      </pc:sldChg>
      <pc:sldChg chg="addSp modSp add">
        <pc:chgData name="Youzhi Qu" userId="b152544c-f5c4-4b2f-875c-d4b95f804055" providerId="ADAL" clId="{E2C4D703-4C1C-8443-AC84-0391D8BE8904}" dt="2021-04-19T01:40:35.490" v="65"/>
        <pc:sldMkLst>
          <pc:docMk/>
          <pc:sldMk cId="0" sldId="306"/>
        </pc:sldMkLst>
        <pc:spChg chg="mod">
          <ac:chgData name="Youzhi Qu" userId="b152544c-f5c4-4b2f-875c-d4b95f804055" providerId="ADAL" clId="{E2C4D703-4C1C-8443-AC84-0391D8BE8904}" dt="2021-04-19T01:40:35.490" v="65"/>
          <ac:spMkLst>
            <pc:docMk/>
            <pc:sldMk cId="0" sldId="306"/>
            <ac:spMk id="7" creationId="{02F5F97D-044E-B348-BEC1-F865C3B7F5CE}"/>
          </ac:spMkLst>
        </pc:spChg>
        <pc:grpChg chg="add mod">
          <ac:chgData name="Youzhi Qu" userId="b152544c-f5c4-4b2f-875c-d4b95f804055" providerId="ADAL" clId="{E2C4D703-4C1C-8443-AC84-0391D8BE8904}" dt="2021-04-19T01:40:35.490" v="65"/>
          <ac:grpSpMkLst>
            <pc:docMk/>
            <pc:sldMk cId="0" sldId="306"/>
            <ac:grpSpMk id="5" creationId="{148D387C-F62D-5243-8FA6-BB42FB48712F}"/>
          </ac:grpSpMkLst>
        </pc:grpChg>
        <pc:picChg chg="mod">
          <ac:chgData name="Youzhi Qu" userId="b152544c-f5c4-4b2f-875c-d4b95f804055" providerId="ADAL" clId="{E2C4D703-4C1C-8443-AC84-0391D8BE8904}" dt="2021-04-19T01:40:35.490" v="65"/>
          <ac:picMkLst>
            <pc:docMk/>
            <pc:sldMk cId="0" sldId="306"/>
            <ac:picMk id="6" creationId="{25679088-877F-3548-90FB-24E289DFC4BE}"/>
          </ac:picMkLst>
        </pc:picChg>
      </pc:sldChg>
    </pc:docChg>
  </pc:docChgLst>
  <pc:docChgLst>
    <pc:chgData name="Youzhi Qu" userId="b152544c-f5c4-4b2f-875c-d4b95f804055" providerId="ADAL" clId="{7485FC5C-A21C-AD4E-957A-900AFD52F004}"/>
    <pc:docChg chg="custSel addSld delSld modSld sldOrd">
      <pc:chgData name="Youzhi Qu" userId="b152544c-f5c4-4b2f-875c-d4b95f804055" providerId="ADAL" clId="{7485FC5C-A21C-AD4E-957A-900AFD52F004}" dt="2021-04-26T02:02:20.716" v="840" actId="1076"/>
      <pc:docMkLst>
        <pc:docMk/>
      </pc:docMkLst>
      <pc:sldChg chg="modSp mod">
        <pc:chgData name="Youzhi Qu" userId="b152544c-f5c4-4b2f-875c-d4b95f804055" providerId="ADAL" clId="{7485FC5C-A21C-AD4E-957A-900AFD52F004}" dt="2021-04-25T11:24:52.499" v="30" actId="20577"/>
        <pc:sldMkLst>
          <pc:docMk/>
          <pc:sldMk cId="1358719302" sldId="256"/>
        </pc:sldMkLst>
        <pc:spChg chg="mod">
          <ac:chgData name="Youzhi Qu" userId="b152544c-f5c4-4b2f-875c-d4b95f804055" providerId="ADAL" clId="{7485FC5C-A21C-AD4E-957A-900AFD52F004}" dt="2021-04-25T11:24:52.499" v="30" actId="20577"/>
          <ac:spMkLst>
            <pc:docMk/>
            <pc:sldMk cId="1358719302" sldId="256"/>
            <ac:spMk id="11" creationId="{43A55320-E098-7C4B-B7F7-F487220A4BEE}"/>
          </ac:spMkLst>
        </pc:spChg>
        <pc:spChg chg="mod">
          <ac:chgData name="Youzhi Qu" userId="b152544c-f5c4-4b2f-875c-d4b95f804055" providerId="ADAL" clId="{7485FC5C-A21C-AD4E-957A-900AFD52F004}" dt="2021-04-25T11:19:42.011" v="16" actId="20577"/>
          <ac:spMkLst>
            <pc:docMk/>
            <pc:sldMk cId="1358719302" sldId="256"/>
            <ac:spMk id="12" creationId="{DC7D4D8B-A749-E246-94FD-F92CDC4E6BD9}"/>
          </ac:spMkLst>
        </pc:spChg>
      </pc:sldChg>
      <pc:sldChg chg="add del">
        <pc:chgData name="Youzhi Qu" userId="b152544c-f5c4-4b2f-875c-d4b95f804055" providerId="ADAL" clId="{7485FC5C-A21C-AD4E-957A-900AFD52F004}" dt="2021-04-25T11:19:50.638" v="17"/>
        <pc:sldMkLst>
          <pc:docMk/>
          <pc:sldMk cId="207014013" sldId="257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686696887" sldId="258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258025628" sldId="259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26794055" sldId="260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710379963" sldId="261"/>
        </pc:sldMkLst>
      </pc:sldChg>
      <pc:sldChg chg="add ord">
        <pc:chgData name="Youzhi Qu" userId="b152544c-f5c4-4b2f-875c-d4b95f804055" providerId="ADAL" clId="{7485FC5C-A21C-AD4E-957A-900AFD52F004}" dt="2021-04-25T11:40:28.558" v="60" actId="20578"/>
        <pc:sldMkLst>
          <pc:docMk/>
          <pc:sldMk cId="0" sldId="262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810727602" sldId="262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552656827" sldId="263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800184249" sldId="264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989653695" sldId="265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99533556" sldId="266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48235197" sldId="267"/>
        </pc:sldMkLst>
      </pc:sldChg>
      <pc:sldChg chg="modSp add mod">
        <pc:chgData name="Youzhi Qu" userId="b152544c-f5c4-4b2f-875c-d4b95f804055" providerId="ADAL" clId="{7485FC5C-A21C-AD4E-957A-900AFD52F004}" dt="2021-04-25T12:42:44.525" v="78" actId="5793"/>
        <pc:sldMkLst>
          <pc:docMk/>
          <pc:sldMk cId="3491671175" sldId="267"/>
        </pc:sldMkLst>
        <pc:spChg chg="mod">
          <ac:chgData name="Youzhi Qu" userId="b152544c-f5c4-4b2f-875c-d4b95f804055" providerId="ADAL" clId="{7485FC5C-A21C-AD4E-957A-900AFD52F004}" dt="2021-04-25T12:42:44.525" v="78" actId="5793"/>
          <ac:spMkLst>
            <pc:docMk/>
            <pc:sldMk cId="3491671175" sldId="267"/>
            <ac:spMk id="9" creationId="{638D506D-A11C-8C4A-A869-DA8104DCD100}"/>
          </ac:spMkLst>
        </pc:sp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806256764" sldId="268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400779438" sldId="269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239201518" sldId="270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71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951424202" sldId="272"/>
        </pc:sldMkLst>
      </pc:sldChg>
      <pc:sldChg chg="addSp delSp modSp add mod ord">
        <pc:chgData name="Youzhi Qu" userId="b152544c-f5c4-4b2f-875c-d4b95f804055" providerId="ADAL" clId="{7485FC5C-A21C-AD4E-957A-900AFD52F004}" dt="2021-04-25T13:33:54.386" v="589"/>
        <pc:sldMkLst>
          <pc:docMk/>
          <pc:sldMk cId="0" sldId="273"/>
        </pc:sldMkLst>
        <pc:spChg chg="mod">
          <ac:chgData name="Youzhi Qu" userId="b152544c-f5c4-4b2f-875c-d4b95f804055" providerId="ADAL" clId="{7485FC5C-A21C-AD4E-957A-900AFD52F004}" dt="2021-04-25T11:52:00.349" v="61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Youzhi Qu" userId="b152544c-f5c4-4b2f-875c-d4b95f804055" providerId="ADAL" clId="{7485FC5C-A21C-AD4E-957A-900AFD52F004}" dt="2021-04-25T13:33:54.386" v="589"/>
          <ac:spMkLst>
            <pc:docMk/>
            <pc:sldMk cId="0" sldId="273"/>
            <ac:spMk id="8" creationId="{552DF34E-A398-9F45-A139-C0DA955925FB}"/>
          </ac:spMkLst>
        </pc:spChg>
        <pc:grpChg chg="add mod">
          <ac:chgData name="Youzhi Qu" userId="b152544c-f5c4-4b2f-875c-d4b95f804055" providerId="ADAL" clId="{7485FC5C-A21C-AD4E-957A-900AFD52F004}" dt="2021-04-25T13:33:54.386" v="589"/>
          <ac:grpSpMkLst>
            <pc:docMk/>
            <pc:sldMk cId="0" sldId="273"/>
            <ac:grpSpMk id="6" creationId="{5FEBA705-ACB7-6C47-ADF3-82B2814C5886}"/>
          </ac:grpSpMkLst>
        </pc:grpChg>
        <pc:picChg chg="mod">
          <ac:chgData name="Youzhi Qu" userId="b152544c-f5c4-4b2f-875c-d4b95f804055" providerId="ADAL" clId="{7485FC5C-A21C-AD4E-957A-900AFD52F004}" dt="2021-04-25T13:33:54.386" v="589"/>
          <ac:picMkLst>
            <pc:docMk/>
            <pc:sldMk cId="0" sldId="273"/>
            <ac:picMk id="7" creationId="{BE8F5B48-6B54-1A4C-9E41-4F02BFD7F728}"/>
          </ac:picMkLst>
        </pc:picChg>
        <pc:picChg chg="add mod">
          <ac:chgData name="Youzhi Qu" userId="b152544c-f5c4-4b2f-875c-d4b95f804055" providerId="ADAL" clId="{7485FC5C-A21C-AD4E-957A-900AFD52F004}" dt="2021-04-25T11:57:06.152" v="74" actId="1076"/>
          <ac:picMkLst>
            <pc:docMk/>
            <pc:sldMk cId="0" sldId="273"/>
            <ac:picMk id="1026" creationId="{100743AD-02DC-C04A-B94F-6331460BF8B8}"/>
          </ac:picMkLst>
        </pc:picChg>
        <pc:picChg chg="add del mod">
          <ac:chgData name="Youzhi Qu" userId="b152544c-f5c4-4b2f-875c-d4b95f804055" providerId="ADAL" clId="{7485FC5C-A21C-AD4E-957A-900AFD52F004}" dt="2021-04-25T11:57:03.031" v="73"/>
          <ac:picMkLst>
            <pc:docMk/>
            <pc:sldMk cId="0" sldId="273"/>
            <ac:picMk id="1028" creationId="{752974E5-7375-C24D-9793-C251E2668DFF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328664896" sldId="273"/>
        </pc:sldMkLst>
      </pc:sldChg>
      <pc:sldChg chg="addSp delSp modSp new mod">
        <pc:chgData name="Youzhi Qu" userId="b152544c-f5c4-4b2f-875c-d4b95f804055" providerId="ADAL" clId="{7485FC5C-A21C-AD4E-957A-900AFD52F004}" dt="2021-04-25T13:34:11.986" v="597" actId="1076"/>
        <pc:sldMkLst>
          <pc:docMk/>
          <pc:sldMk cId="2090413394" sldId="274"/>
        </pc:sldMkLst>
        <pc:spChg chg="mod">
          <ac:chgData name="Youzhi Qu" userId="b152544c-f5c4-4b2f-875c-d4b95f804055" providerId="ADAL" clId="{7485FC5C-A21C-AD4E-957A-900AFD52F004}" dt="2021-04-25T11:36:41.872" v="53" actId="20577"/>
          <ac:spMkLst>
            <pc:docMk/>
            <pc:sldMk cId="2090413394" sldId="274"/>
            <ac:spMk id="2" creationId="{B735FECD-0007-684B-AB12-B1007F9854FB}"/>
          </ac:spMkLst>
        </pc:spChg>
        <pc:spChg chg="mod">
          <ac:chgData name="Youzhi Qu" userId="b152544c-f5c4-4b2f-875c-d4b95f804055" providerId="ADAL" clId="{7485FC5C-A21C-AD4E-957A-900AFD52F004}" dt="2021-04-25T11:52:06.824" v="65" actId="20577"/>
          <ac:spMkLst>
            <pc:docMk/>
            <pc:sldMk cId="2090413394" sldId="274"/>
            <ac:spMk id="3" creationId="{CC3B6E96-F620-EA4E-A5BA-FB22687D6612}"/>
          </ac:spMkLst>
        </pc:spChg>
        <pc:spChg chg="add del mod">
          <ac:chgData name="Youzhi Qu" userId="b152544c-f5c4-4b2f-875c-d4b95f804055" providerId="ADAL" clId="{7485FC5C-A21C-AD4E-957A-900AFD52F004}" dt="2021-04-25T11:35:46.603" v="33"/>
          <ac:spMkLst>
            <pc:docMk/>
            <pc:sldMk cId="2090413394" sldId="274"/>
            <ac:spMk id="5" creationId="{910D6406-3EA6-3248-8467-4C44A0BCDDA6}"/>
          </ac:spMkLst>
        </pc:spChg>
        <pc:spChg chg="add mod">
          <ac:chgData name="Youzhi Qu" userId="b152544c-f5c4-4b2f-875c-d4b95f804055" providerId="ADAL" clId="{7485FC5C-A21C-AD4E-957A-900AFD52F004}" dt="2021-04-25T13:33:56.833" v="590"/>
          <ac:spMkLst>
            <pc:docMk/>
            <pc:sldMk cId="2090413394" sldId="274"/>
            <ac:spMk id="7" creationId="{B5FA705B-3E33-46EB-8CC5-C94842DAAA4D}"/>
          </ac:spMkLst>
        </pc:spChg>
        <pc:spChg chg="add mod">
          <ac:chgData name="Youzhi Qu" userId="b152544c-f5c4-4b2f-875c-d4b95f804055" providerId="ADAL" clId="{7485FC5C-A21C-AD4E-957A-900AFD52F004}" dt="2021-04-25T13:34:03.031" v="593"/>
          <ac:spMkLst>
            <pc:docMk/>
            <pc:sldMk cId="2090413394" sldId="274"/>
            <ac:spMk id="10" creationId="{B5FA705B-3E33-46EB-8CC5-C94842DAAA4D}"/>
          </ac:spMkLst>
        </pc:spChg>
        <pc:grpChg chg="add del mod">
          <ac:chgData name="Youzhi Qu" userId="b152544c-f5c4-4b2f-875c-d4b95f804055" providerId="ADAL" clId="{7485FC5C-A21C-AD4E-957A-900AFD52F004}" dt="2021-04-25T13:34:00.253" v="592" actId="478"/>
          <ac:grpSpMkLst>
            <pc:docMk/>
            <pc:sldMk cId="2090413394" sldId="274"/>
            <ac:grpSpMk id="5" creationId="{4B32E5EF-BCE6-2F49-AA8A-6A14484CCAE9}"/>
          </ac:grpSpMkLst>
        </pc:grpChg>
        <pc:grpChg chg="add mod">
          <ac:chgData name="Youzhi Qu" userId="b152544c-f5c4-4b2f-875c-d4b95f804055" providerId="ADAL" clId="{7485FC5C-A21C-AD4E-957A-900AFD52F004}" dt="2021-04-25T13:34:11.986" v="597" actId="1076"/>
          <ac:grpSpMkLst>
            <pc:docMk/>
            <pc:sldMk cId="2090413394" sldId="274"/>
            <ac:grpSpMk id="8" creationId="{4B32E5EF-BCE6-2F49-AA8A-6A14484CCAE9}"/>
          </ac:grpSpMkLst>
        </pc:grpChg>
        <pc:picChg chg="add mod">
          <ac:chgData name="Youzhi Qu" userId="b152544c-f5c4-4b2f-875c-d4b95f804055" providerId="ADAL" clId="{7485FC5C-A21C-AD4E-957A-900AFD52F004}" dt="2021-04-25T13:33:56.833" v="590"/>
          <ac:picMkLst>
            <pc:docMk/>
            <pc:sldMk cId="2090413394" sldId="274"/>
            <ac:picMk id="6" creationId="{67A3ED09-EBCE-AB4B-88DD-35FCB8487880}"/>
          </ac:picMkLst>
        </pc:picChg>
        <pc:picChg chg="add mod">
          <ac:chgData name="Youzhi Qu" userId="b152544c-f5c4-4b2f-875c-d4b95f804055" providerId="ADAL" clId="{7485FC5C-A21C-AD4E-957A-900AFD52F004}" dt="2021-04-25T13:34:03.031" v="593"/>
          <ac:picMkLst>
            <pc:docMk/>
            <pc:sldMk cId="2090413394" sldId="274"/>
            <ac:picMk id="9" creationId="{67A3ED09-EBCE-AB4B-88DD-35FCB8487880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797786226" sldId="274"/>
        </pc:sldMkLst>
      </pc:sldChg>
      <pc:sldChg chg="addSp delSp modSp new mod">
        <pc:chgData name="Youzhi Qu" userId="b152544c-f5c4-4b2f-875c-d4b95f804055" providerId="ADAL" clId="{7485FC5C-A21C-AD4E-957A-900AFD52F004}" dt="2021-04-25T13:34:17.058" v="598"/>
        <pc:sldMkLst>
          <pc:docMk/>
          <pc:sldMk cId="967541073" sldId="275"/>
        </pc:sldMkLst>
        <pc:spChg chg="mod">
          <ac:chgData name="Youzhi Qu" userId="b152544c-f5c4-4b2f-875c-d4b95f804055" providerId="ADAL" clId="{7485FC5C-A21C-AD4E-957A-900AFD52F004}" dt="2021-04-25T11:37:01.125" v="58"/>
          <ac:spMkLst>
            <pc:docMk/>
            <pc:sldMk cId="967541073" sldId="275"/>
            <ac:spMk id="2" creationId="{A1411E84-6319-CD4C-B776-92422E0B880B}"/>
          </ac:spMkLst>
        </pc:spChg>
        <pc:spChg chg="mod">
          <ac:chgData name="Youzhi Qu" userId="b152544c-f5c4-4b2f-875c-d4b95f804055" providerId="ADAL" clId="{7485FC5C-A21C-AD4E-957A-900AFD52F004}" dt="2021-04-25T11:52:16.407" v="70" actId="20577"/>
          <ac:spMkLst>
            <pc:docMk/>
            <pc:sldMk cId="967541073" sldId="275"/>
            <ac:spMk id="3" creationId="{16390537-10EA-1A46-8E92-EB5B69E628CA}"/>
          </ac:spMkLst>
        </pc:spChg>
        <pc:spChg chg="add del mod">
          <ac:chgData name="Youzhi Qu" userId="b152544c-f5c4-4b2f-875c-d4b95f804055" providerId="ADAL" clId="{7485FC5C-A21C-AD4E-957A-900AFD52F004}" dt="2021-04-25T11:35:58.108" v="40"/>
          <ac:spMkLst>
            <pc:docMk/>
            <pc:sldMk cId="967541073" sldId="275"/>
            <ac:spMk id="5" creationId="{9FB27788-D48C-814F-9CF9-2FE612736898}"/>
          </ac:spMkLst>
        </pc:spChg>
        <pc:spChg chg="mod">
          <ac:chgData name="Youzhi Qu" userId="b152544c-f5c4-4b2f-875c-d4b95f804055" providerId="ADAL" clId="{7485FC5C-A21C-AD4E-957A-900AFD52F004}" dt="2021-04-25T13:34:17.058" v="598"/>
          <ac:spMkLst>
            <pc:docMk/>
            <pc:sldMk cId="967541073" sldId="275"/>
            <ac:spMk id="7" creationId="{B228D765-3AC2-0243-9DD6-6226FC46E6FA}"/>
          </ac:spMkLst>
        </pc:spChg>
        <pc:grpChg chg="add mod">
          <ac:chgData name="Youzhi Qu" userId="b152544c-f5c4-4b2f-875c-d4b95f804055" providerId="ADAL" clId="{7485FC5C-A21C-AD4E-957A-900AFD52F004}" dt="2021-04-25T13:34:17.058" v="598"/>
          <ac:grpSpMkLst>
            <pc:docMk/>
            <pc:sldMk cId="967541073" sldId="275"/>
            <ac:grpSpMk id="5" creationId="{8D8CEBB5-3BED-6A48-8382-AC82D1847153}"/>
          </ac:grpSpMkLst>
        </pc:grpChg>
        <pc:picChg chg="mod">
          <ac:chgData name="Youzhi Qu" userId="b152544c-f5c4-4b2f-875c-d4b95f804055" providerId="ADAL" clId="{7485FC5C-A21C-AD4E-957A-900AFD52F004}" dt="2021-04-25T13:34:17.058" v="598"/>
          <ac:picMkLst>
            <pc:docMk/>
            <pc:sldMk cId="967541073" sldId="275"/>
            <ac:picMk id="6" creationId="{46861B5C-73A8-5041-BEE5-0CF14E2AA922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334094607" sldId="275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451868060" sldId="276"/>
        </pc:sldMkLst>
      </pc:sldChg>
      <pc:sldChg chg="addSp modSp new mod">
        <pc:chgData name="Youzhi Qu" userId="b152544c-f5c4-4b2f-875c-d4b95f804055" providerId="ADAL" clId="{7485FC5C-A21C-AD4E-957A-900AFD52F004}" dt="2021-04-25T13:34:09.527" v="596" actId="1076"/>
        <pc:sldMkLst>
          <pc:docMk/>
          <pc:sldMk cId="3437258048" sldId="276"/>
        </pc:sldMkLst>
        <pc:spChg chg="mod">
          <ac:chgData name="Youzhi Qu" userId="b152544c-f5c4-4b2f-875c-d4b95f804055" providerId="ADAL" clId="{7485FC5C-A21C-AD4E-957A-900AFD52F004}" dt="2021-04-25T11:36:49.935" v="57" actId="20577"/>
          <ac:spMkLst>
            <pc:docMk/>
            <pc:sldMk cId="3437258048" sldId="276"/>
            <ac:spMk id="2" creationId="{6E6309FE-5E3E-514B-A7FE-2939704BA07D}"/>
          </ac:spMkLst>
        </pc:spChg>
        <pc:spChg chg="mod">
          <ac:chgData name="Youzhi Qu" userId="b152544c-f5c4-4b2f-875c-d4b95f804055" providerId="ADAL" clId="{7485FC5C-A21C-AD4E-957A-900AFD52F004}" dt="2021-04-25T11:52:12.150" v="67" actId="20577"/>
          <ac:spMkLst>
            <pc:docMk/>
            <pc:sldMk cId="3437258048" sldId="276"/>
            <ac:spMk id="3" creationId="{4B43C37D-B0AD-1F49-AE1B-5C485B5E9488}"/>
          </ac:spMkLst>
        </pc:spChg>
        <pc:spChg chg="add mod">
          <ac:chgData name="Youzhi Qu" userId="b152544c-f5c4-4b2f-875c-d4b95f804055" providerId="ADAL" clId="{7485FC5C-A21C-AD4E-957A-900AFD52F004}" dt="2021-04-25T13:33:58.002" v="591"/>
          <ac:spMkLst>
            <pc:docMk/>
            <pc:sldMk cId="3437258048" sldId="276"/>
            <ac:spMk id="7" creationId="{B5FA705B-3E33-46EB-8CC5-C94842DAAA4D}"/>
          </ac:spMkLst>
        </pc:spChg>
        <pc:grpChg chg="add mod">
          <ac:chgData name="Youzhi Qu" userId="b152544c-f5c4-4b2f-875c-d4b95f804055" providerId="ADAL" clId="{7485FC5C-A21C-AD4E-957A-900AFD52F004}" dt="2021-04-25T13:34:09.527" v="596" actId="1076"/>
          <ac:grpSpMkLst>
            <pc:docMk/>
            <pc:sldMk cId="3437258048" sldId="276"/>
            <ac:grpSpMk id="5" creationId="{4B32E5EF-BCE6-2F49-AA8A-6A14484CCAE9}"/>
          </ac:grpSpMkLst>
        </pc:grpChg>
        <pc:picChg chg="add mod">
          <ac:chgData name="Youzhi Qu" userId="b152544c-f5c4-4b2f-875c-d4b95f804055" providerId="ADAL" clId="{7485FC5C-A21C-AD4E-957A-900AFD52F004}" dt="2021-04-25T13:33:58.002" v="591"/>
          <ac:picMkLst>
            <pc:docMk/>
            <pc:sldMk cId="3437258048" sldId="276"/>
            <ac:picMk id="6" creationId="{67A3ED09-EBCE-AB4B-88DD-35FCB8487880}"/>
          </ac:picMkLst>
        </pc:picChg>
      </pc:sldChg>
      <pc:sldChg chg="addSp modSp new mod">
        <pc:chgData name="Youzhi Qu" userId="b152544c-f5c4-4b2f-875c-d4b95f804055" providerId="ADAL" clId="{7485FC5C-A21C-AD4E-957A-900AFD52F004}" dt="2021-04-25T13:33:52.827" v="588"/>
        <pc:sldMkLst>
          <pc:docMk/>
          <pc:sldMk cId="1129067695" sldId="277"/>
        </pc:sldMkLst>
        <pc:spChg chg="mod">
          <ac:chgData name="Youzhi Qu" userId="b152544c-f5c4-4b2f-875c-d4b95f804055" providerId="ADAL" clId="{7485FC5C-A21C-AD4E-957A-900AFD52F004}" dt="2021-04-25T13:30:48.434" v="104" actId="20577"/>
          <ac:spMkLst>
            <pc:docMk/>
            <pc:sldMk cId="1129067695" sldId="277"/>
            <ac:spMk id="2" creationId="{666CAA2E-86F2-BA4B-A37F-46E026F991DC}"/>
          </ac:spMkLst>
        </pc:spChg>
        <pc:spChg chg="mod">
          <ac:chgData name="Youzhi Qu" userId="b152544c-f5c4-4b2f-875c-d4b95f804055" providerId="ADAL" clId="{7485FC5C-A21C-AD4E-957A-900AFD52F004}" dt="2021-04-25T13:33:13.162" v="587" actId="20577"/>
          <ac:spMkLst>
            <pc:docMk/>
            <pc:sldMk cId="1129067695" sldId="277"/>
            <ac:spMk id="3" creationId="{3DF9A270-5C16-ED42-AA69-C0306ACB2045}"/>
          </ac:spMkLst>
        </pc:spChg>
        <pc:spChg chg="mod">
          <ac:chgData name="Youzhi Qu" userId="b152544c-f5c4-4b2f-875c-d4b95f804055" providerId="ADAL" clId="{7485FC5C-A21C-AD4E-957A-900AFD52F004}" dt="2021-04-25T13:33:52.827" v="588"/>
          <ac:spMkLst>
            <pc:docMk/>
            <pc:sldMk cId="1129067695" sldId="277"/>
            <ac:spMk id="7" creationId="{C5261138-6BDD-564B-9923-5267CF7CDC6E}"/>
          </ac:spMkLst>
        </pc:spChg>
        <pc:grpChg chg="add mod">
          <ac:chgData name="Youzhi Qu" userId="b152544c-f5c4-4b2f-875c-d4b95f804055" providerId="ADAL" clId="{7485FC5C-A21C-AD4E-957A-900AFD52F004}" dt="2021-04-25T13:33:52.827" v="588"/>
          <ac:grpSpMkLst>
            <pc:docMk/>
            <pc:sldMk cId="1129067695" sldId="277"/>
            <ac:grpSpMk id="5" creationId="{A0CEAB42-C672-6B4B-8C25-ADFAC67832E1}"/>
          </ac:grpSpMkLst>
        </pc:grpChg>
        <pc:picChg chg="mod">
          <ac:chgData name="Youzhi Qu" userId="b152544c-f5c4-4b2f-875c-d4b95f804055" providerId="ADAL" clId="{7485FC5C-A21C-AD4E-957A-900AFD52F004}" dt="2021-04-25T13:33:52.827" v="588"/>
          <ac:picMkLst>
            <pc:docMk/>
            <pc:sldMk cId="1129067695" sldId="277"/>
            <ac:picMk id="6" creationId="{D066030A-7AB9-2341-8182-AB8B8637B935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4118321679" sldId="277"/>
        </pc:sldMkLst>
      </pc:sldChg>
      <pc:sldChg chg="addSp delSp modSp new mod">
        <pc:chgData name="Youzhi Qu" userId="b152544c-f5c4-4b2f-875c-d4b95f804055" providerId="ADAL" clId="{7485FC5C-A21C-AD4E-957A-900AFD52F004}" dt="2021-04-25T13:35:50.162" v="607" actId="14100"/>
        <pc:sldMkLst>
          <pc:docMk/>
          <pc:sldMk cId="2672608063" sldId="278"/>
        </pc:sldMkLst>
        <pc:spChg chg="del">
          <ac:chgData name="Youzhi Qu" userId="b152544c-f5c4-4b2f-875c-d4b95f804055" providerId="ADAL" clId="{7485FC5C-A21C-AD4E-957A-900AFD52F004}" dt="2021-04-25T13:35:42.485" v="604" actId="478"/>
          <ac:spMkLst>
            <pc:docMk/>
            <pc:sldMk cId="2672608063" sldId="278"/>
            <ac:spMk id="2" creationId="{EAC9DCDD-7994-C049-A3E3-C014D4D7ECD6}"/>
          </ac:spMkLst>
        </pc:spChg>
        <pc:spChg chg="del">
          <ac:chgData name="Youzhi Qu" userId="b152544c-f5c4-4b2f-875c-d4b95f804055" providerId="ADAL" clId="{7485FC5C-A21C-AD4E-957A-900AFD52F004}" dt="2021-04-25T13:35:41.236" v="603" actId="478"/>
          <ac:spMkLst>
            <pc:docMk/>
            <pc:sldMk cId="2672608063" sldId="278"/>
            <ac:spMk id="3" creationId="{876CA0DA-2D3F-D848-8756-5851C01DBBDB}"/>
          </ac:spMkLst>
        </pc:spChg>
        <pc:picChg chg="add mod">
          <ac:chgData name="Youzhi Qu" userId="b152544c-f5c4-4b2f-875c-d4b95f804055" providerId="ADAL" clId="{7485FC5C-A21C-AD4E-957A-900AFD52F004}" dt="2021-04-25T13:35:50.162" v="607" actId="14100"/>
          <ac:picMkLst>
            <pc:docMk/>
            <pc:sldMk cId="2672608063" sldId="278"/>
            <ac:picMk id="5" creationId="{D61E0C28-B935-2848-B574-43A21087260B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371783015" sldId="278"/>
        </pc:sldMkLst>
      </pc:sldChg>
      <pc:sldChg chg="addSp delSp modSp new mod ord">
        <pc:chgData name="Youzhi Qu" userId="b152544c-f5c4-4b2f-875c-d4b95f804055" providerId="ADAL" clId="{7485FC5C-A21C-AD4E-957A-900AFD52F004}" dt="2021-04-25T14:06:57.009" v="813" actId="20578"/>
        <pc:sldMkLst>
          <pc:docMk/>
          <pc:sldMk cId="1889012561" sldId="279"/>
        </pc:sldMkLst>
        <pc:spChg chg="del mod">
          <ac:chgData name="Youzhi Qu" userId="b152544c-f5c4-4b2f-875c-d4b95f804055" providerId="ADAL" clId="{7485FC5C-A21C-AD4E-957A-900AFD52F004}" dt="2021-04-25T13:39:20.465" v="726" actId="478"/>
          <ac:spMkLst>
            <pc:docMk/>
            <pc:sldMk cId="1889012561" sldId="279"/>
            <ac:spMk id="2" creationId="{F3489628-576C-BB4E-AC98-CE29653FACCB}"/>
          </ac:spMkLst>
        </pc:spChg>
        <pc:spChg chg="mod">
          <ac:chgData name="Youzhi Qu" userId="b152544c-f5c4-4b2f-875c-d4b95f804055" providerId="ADAL" clId="{7485FC5C-A21C-AD4E-957A-900AFD52F004}" dt="2021-04-25T14:00:21.439" v="773" actId="14100"/>
          <ac:spMkLst>
            <pc:docMk/>
            <pc:sldMk cId="1889012561" sldId="279"/>
            <ac:spMk id="3" creationId="{3287E265-1948-5346-8A36-23FAD28D51C1}"/>
          </ac:spMkLst>
        </pc:spChg>
        <pc:spChg chg="add del mod">
          <ac:chgData name="Youzhi Qu" userId="b152544c-f5c4-4b2f-875c-d4b95f804055" providerId="ADAL" clId="{7485FC5C-A21C-AD4E-957A-900AFD52F004}" dt="2021-04-25T13:39:22.473" v="727" actId="478"/>
          <ac:spMkLst>
            <pc:docMk/>
            <pc:sldMk cId="1889012561" sldId="279"/>
            <ac:spMk id="7" creationId="{D6F16171-0175-F546-A052-572873C0F661}"/>
          </ac:spMkLst>
        </pc:spChg>
        <pc:picChg chg="add mod">
          <ac:chgData name="Youzhi Qu" userId="b152544c-f5c4-4b2f-875c-d4b95f804055" providerId="ADAL" clId="{7485FC5C-A21C-AD4E-957A-900AFD52F004}" dt="2021-04-25T13:39:30.547" v="730" actId="14100"/>
          <ac:picMkLst>
            <pc:docMk/>
            <pc:sldMk cId="1889012561" sldId="279"/>
            <ac:picMk id="5" creationId="{5156097B-F57E-CD49-9C7D-ADC62ABCD52D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948271536" sldId="279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117486624" sldId="280"/>
        </pc:sldMkLst>
      </pc:sldChg>
      <pc:sldChg chg="addSp delSp modSp new mod">
        <pc:chgData name="Youzhi Qu" userId="b152544c-f5c4-4b2f-875c-d4b95f804055" providerId="ADAL" clId="{7485FC5C-A21C-AD4E-957A-900AFD52F004}" dt="2021-04-25T13:43:40.487" v="749"/>
        <pc:sldMkLst>
          <pc:docMk/>
          <pc:sldMk cId="3894620815" sldId="280"/>
        </pc:sldMkLst>
        <pc:spChg chg="del">
          <ac:chgData name="Youzhi Qu" userId="b152544c-f5c4-4b2f-875c-d4b95f804055" providerId="ADAL" clId="{7485FC5C-A21C-AD4E-957A-900AFD52F004}" dt="2021-04-25T13:41:07.939" v="733" actId="478"/>
          <ac:spMkLst>
            <pc:docMk/>
            <pc:sldMk cId="3894620815" sldId="280"/>
            <ac:spMk id="2" creationId="{590AF088-82CE-574C-AD10-A3E7B6E51E55}"/>
          </ac:spMkLst>
        </pc:spChg>
        <pc:spChg chg="del">
          <ac:chgData name="Youzhi Qu" userId="b152544c-f5c4-4b2f-875c-d4b95f804055" providerId="ADAL" clId="{7485FC5C-A21C-AD4E-957A-900AFD52F004}" dt="2021-04-25T13:41:06.790" v="732" actId="478"/>
          <ac:spMkLst>
            <pc:docMk/>
            <pc:sldMk cId="3894620815" sldId="280"/>
            <ac:spMk id="3" creationId="{8D7598F5-DBF4-A745-A3F2-46778427B221}"/>
          </ac:spMkLst>
        </pc:spChg>
        <pc:picChg chg="add mod">
          <ac:chgData name="Youzhi Qu" userId="b152544c-f5c4-4b2f-875c-d4b95f804055" providerId="ADAL" clId="{7485FC5C-A21C-AD4E-957A-900AFD52F004}" dt="2021-04-25T13:41:57.611" v="740" actId="14100"/>
          <ac:picMkLst>
            <pc:docMk/>
            <pc:sldMk cId="3894620815" sldId="280"/>
            <ac:picMk id="5" creationId="{FCF6197E-0B73-A847-8B59-C17A7083C9A5}"/>
          </ac:picMkLst>
        </pc:picChg>
        <pc:picChg chg="add del">
          <ac:chgData name="Youzhi Qu" userId="b152544c-f5c4-4b2f-875c-d4b95f804055" providerId="ADAL" clId="{7485FC5C-A21C-AD4E-957A-900AFD52F004}" dt="2021-04-25T13:43:40.487" v="749"/>
          <ac:picMkLst>
            <pc:docMk/>
            <pc:sldMk cId="3894620815" sldId="280"/>
            <ac:picMk id="6" creationId="{FED3D2DF-9C4B-4245-A664-ECF81BBD2620}"/>
          </ac:picMkLst>
        </pc:picChg>
      </pc:sldChg>
      <pc:sldChg chg="addSp delSp modSp new mod">
        <pc:chgData name="Youzhi Qu" userId="b152544c-f5c4-4b2f-875c-d4b95f804055" providerId="ADAL" clId="{7485FC5C-A21C-AD4E-957A-900AFD52F004}" dt="2021-04-25T13:43:45.666" v="752" actId="14100"/>
        <pc:sldMkLst>
          <pc:docMk/>
          <pc:sldMk cId="3047814570" sldId="281"/>
        </pc:sldMkLst>
        <pc:spChg chg="del">
          <ac:chgData name="Youzhi Qu" userId="b152544c-f5c4-4b2f-875c-d4b95f804055" providerId="ADAL" clId="{7485FC5C-A21C-AD4E-957A-900AFD52F004}" dt="2021-04-25T13:42:13.819" v="743" actId="478"/>
          <ac:spMkLst>
            <pc:docMk/>
            <pc:sldMk cId="3047814570" sldId="281"/>
            <ac:spMk id="2" creationId="{248A6771-FE1D-924B-AE1F-92F0CCAFBFF3}"/>
          </ac:spMkLst>
        </pc:spChg>
        <pc:spChg chg="del">
          <ac:chgData name="Youzhi Qu" userId="b152544c-f5c4-4b2f-875c-d4b95f804055" providerId="ADAL" clId="{7485FC5C-A21C-AD4E-957A-900AFD52F004}" dt="2021-04-25T13:42:12.924" v="742" actId="478"/>
          <ac:spMkLst>
            <pc:docMk/>
            <pc:sldMk cId="3047814570" sldId="281"/>
            <ac:spMk id="3" creationId="{42C408B6-705F-5646-96A0-69F33FC29FF1}"/>
          </ac:spMkLst>
        </pc:spChg>
        <pc:picChg chg="add mod">
          <ac:chgData name="Youzhi Qu" userId="b152544c-f5c4-4b2f-875c-d4b95f804055" providerId="ADAL" clId="{7485FC5C-A21C-AD4E-957A-900AFD52F004}" dt="2021-04-25T13:43:45.666" v="752" actId="14100"/>
          <ac:picMkLst>
            <pc:docMk/>
            <pc:sldMk cId="3047814570" sldId="281"/>
            <ac:picMk id="5" creationId="{882145C0-9521-D64A-81EC-5A47479D05D4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872816976" sldId="281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3243104779" sldId="282"/>
        </pc:sldMkLst>
      </pc:sldChg>
      <pc:sldChg chg="add del">
        <pc:chgData name="Youzhi Qu" userId="b152544c-f5c4-4b2f-875c-d4b95f804055" providerId="ADAL" clId="{7485FC5C-A21C-AD4E-957A-900AFD52F004}" dt="2021-04-25T14:02:02.963" v="774" actId="2696"/>
        <pc:sldMkLst>
          <pc:docMk/>
          <pc:sldMk cId="3756678937" sldId="282"/>
        </pc:sldMkLst>
      </pc:sldChg>
      <pc:sldChg chg="addSp modSp add mod">
        <pc:chgData name="Youzhi Qu" userId="b152544c-f5c4-4b2f-875c-d4b95f804055" providerId="ADAL" clId="{7485FC5C-A21C-AD4E-957A-900AFD52F004}" dt="2021-04-25T13:45:16.332" v="755" actId="14100"/>
        <pc:sldMkLst>
          <pc:docMk/>
          <pc:sldMk cId="990569500" sldId="283"/>
        </pc:sldMkLst>
        <pc:picChg chg="add mod">
          <ac:chgData name="Youzhi Qu" userId="b152544c-f5c4-4b2f-875c-d4b95f804055" providerId="ADAL" clId="{7485FC5C-A21C-AD4E-957A-900AFD52F004}" dt="2021-04-25T13:45:16.332" v="755" actId="14100"/>
          <ac:picMkLst>
            <pc:docMk/>
            <pc:sldMk cId="990569500" sldId="283"/>
            <ac:picMk id="2" creationId="{E5ABB07E-850D-A343-AD39-35B47C84653C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005904380" sldId="283"/>
        </pc:sldMkLst>
      </pc:sldChg>
      <pc:sldChg chg="addSp modSp add mod">
        <pc:chgData name="Youzhi Qu" userId="b152544c-f5c4-4b2f-875c-d4b95f804055" providerId="ADAL" clId="{7485FC5C-A21C-AD4E-957A-900AFD52F004}" dt="2021-04-25T13:45:43.037" v="758" actId="14100"/>
        <pc:sldMkLst>
          <pc:docMk/>
          <pc:sldMk cId="1204163666" sldId="284"/>
        </pc:sldMkLst>
        <pc:picChg chg="add mod">
          <ac:chgData name="Youzhi Qu" userId="b152544c-f5c4-4b2f-875c-d4b95f804055" providerId="ADAL" clId="{7485FC5C-A21C-AD4E-957A-900AFD52F004}" dt="2021-04-25T13:45:43.037" v="758" actId="14100"/>
          <ac:picMkLst>
            <pc:docMk/>
            <pc:sldMk cId="1204163666" sldId="284"/>
            <ac:picMk id="2" creationId="{3350AD61-E639-FE4F-A5C4-032093049875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296789076" sldId="284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96754179" sldId="285"/>
        </pc:sldMkLst>
      </pc:sldChg>
      <pc:sldChg chg="addSp modSp add mod">
        <pc:chgData name="Youzhi Qu" userId="b152544c-f5c4-4b2f-875c-d4b95f804055" providerId="ADAL" clId="{7485FC5C-A21C-AD4E-957A-900AFD52F004}" dt="2021-04-25T13:46:45.759" v="761" actId="14100"/>
        <pc:sldMkLst>
          <pc:docMk/>
          <pc:sldMk cId="2840876083" sldId="285"/>
        </pc:sldMkLst>
        <pc:picChg chg="add mod">
          <ac:chgData name="Youzhi Qu" userId="b152544c-f5c4-4b2f-875c-d4b95f804055" providerId="ADAL" clId="{7485FC5C-A21C-AD4E-957A-900AFD52F004}" dt="2021-04-25T13:46:45.759" v="761" actId="14100"/>
          <ac:picMkLst>
            <pc:docMk/>
            <pc:sldMk cId="2840876083" sldId="285"/>
            <ac:picMk id="2" creationId="{D8476425-2996-4742-9DF4-91174760F63A}"/>
          </ac:picMkLst>
        </pc:pic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1364481012" sldId="286"/>
        </pc:sldMkLst>
      </pc:sldChg>
      <pc:sldChg chg="addSp delSp modSp new mod">
        <pc:chgData name="Youzhi Qu" userId="b152544c-f5c4-4b2f-875c-d4b95f804055" providerId="ADAL" clId="{7485FC5C-A21C-AD4E-957A-900AFD52F004}" dt="2021-04-25T13:52:04.818" v="768" actId="14100"/>
        <pc:sldMkLst>
          <pc:docMk/>
          <pc:sldMk cId="3692304974" sldId="286"/>
        </pc:sldMkLst>
        <pc:spChg chg="del">
          <ac:chgData name="Youzhi Qu" userId="b152544c-f5c4-4b2f-875c-d4b95f804055" providerId="ADAL" clId="{7485FC5C-A21C-AD4E-957A-900AFD52F004}" dt="2021-04-25T13:51:55.805" v="765" actId="478"/>
          <ac:spMkLst>
            <pc:docMk/>
            <pc:sldMk cId="3692304974" sldId="286"/>
            <ac:spMk id="2" creationId="{94926A7A-3D0F-EB47-A54E-30C525A0A9DC}"/>
          </ac:spMkLst>
        </pc:spChg>
        <pc:spChg chg="del mod">
          <ac:chgData name="Youzhi Qu" userId="b152544c-f5c4-4b2f-875c-d4b95f804055" providerId="ADAL" clId="{7485FC5C-A21C-AD4E-957A-900AFD52F004}" dt="2021-04-25T13:51:54.649" v="764" actId="478"/>
          <ac:spMkLst>
            <pc:docMk/>
            <pc:sldMk cId="3692304974" sldId="286"/>
            <ac:spMk id="3" creationId="{DF87F0F6-DC0A-A242-9FF6-C18F82FB1FD8}"/>
          </ac:spMkLst>
        </pc:spChg>
        <pc:picChg chg="add mod">
          <ac:chgData name="Youzhi Qu" userId="b152544c-f5c4-4b2f-875c-d4b95f804055" providerId="ADAL" clId="{7485FC5C-A21C-AD4E-957A-900AFD52F004}" dt="2021-04-25T13:52:04.818" v="768" actId="14100"/>
          <ac:picMkLst>
            <pc:docMk/>
            <pc:sldMk cId="3692304974" sldId="286"/>
            <ac:picMk id="5" creationId="{80CCD23C-1784-434D-99F1-8D38C2204FF7}"/>
          </ac:picMkLst>
        </pc:picChg>
      </pc:sldChg>
      <pc:sldChg chg="addSp delSp modSp new mod">
        <pc:chgData name="Youzhi Qu" userId="b152544c-f5c4-4b2f-875c-d4b95f804055" providerId="ADAL" clId="{7485FC5C-A21C-AD4E-957A-900AFD52F004}" dt="2021-04-25T14:06:45.774" v="812" actId="1076"/>
        <pc:sldMkLst>
          <pc:docMk/>
          <pc:sldMk cId="4057036973" sldId="287"/>
        </pc:sldMkLst>
        <pc:spChg chg="del">
          <ac:chgData name="Youzhi Qu" userId="b152544c-f5c4-4b2f-875c-d4b95f804055" providerId="ADAL" clId="{7485FC5C-A21C-AD4E-957A-900AFD52F004}" dt="2021-04-25T14:05:45.069" v="779" actId="478"/>
          <ac:spMkLst>
            <pc:docMk/>
            <pc:sldMk cId="4057036973" sldId="287"/>
            <ac:spMk id="2" creationId="{520947C5-B5DB-5540-8049-9247A10315B6}"/>
          </ac:spMkLst>
        </pc:spChg>
        <pc:spChg chg="del">
          <ac:chgData name="Youzhi Qu" userId="b152544c-f5c4-4b2f-875c-d4b95f804055" providerId="ADAL" clId="{7485FC5C-A21C-AD4E-957A-900AFD52F004}" dt="2021-04-25T14:05:44.077" v="778" actId="478"/>
          <ac:spMkLst>
            <pc:docMk/>
            <pc:sldMk cId="4057036973" sldId="287"/>
            <ac:spMk id="3" creationId="{27A11C77-59F7-0043-9E1C-F166CCB552CB}"/>
          </ac:spMkLst>
        </pc:spChg>
        <pc:spChg chg="add mod">
          <ac:chgData name="Youzhi Qu" userId="b152544c-f5c4-4b2f-875c-d4b95f804055" providerId="ADAL" clId="{7485FC5C-A21C-AD4E-957A-900AFD52F004}" dt="2021-04-25T14:06:45.774" v="812" actId="1076"/>
          <ac:spMkLst>
            <pc:docMk/>
            <pc:sldMk cId="4057036973" sldId="287"/>
            <ac:spMk id="5" creationId="{188AAF4F-7E1F-EE4F-BC6B-79C9347DDB1F}"/>
          </ac:spMkLst>
        </pc:spChg>
        <pc:picChg chg="add mod">
          <ac:chgData name="Youzhi Qu" userId="b152544c-f5c4-4b2f-875c-d4b95f804055" providerId="ADAL" clId="{7485FC5C-A21C-AD4E-957A-900AFD52F004}" dt="2021-04-25T14:06:10.228" v="787" actId="1076"/>
          <ac:picMkLst>
            <pc:docMk/>
            <pc:sldMk cId="4057036973" sldId="287"/>
            <ac:picMk id="1026" creationId="{83D84551-649B-2A4B-8A65-9BC41F74954F}"/>
          </ac:picMkLst>
        </pc:picChg>
        <pc:picChg chg="add mod">
          <ac:chgData name="Youzhi Qu" userId="b152544c-f5c4-4b2f-875c-d4b95f804055" providerId="ADAL" clId="{7485FC5C-A21C-AD4E-957A-900AFD52F004}" dt="2021-04-25T14:06:15.692" v="789" actId="14100"/>
          <ac:picMkLst>
            <pc:docMk/>
            <pc:sldMk cId="4057036973" sldId="287"/>
            <ac:picMk id="1028" creationId="{D9DA4834-B188-C342-9DFF-4D94D1708EF3}"/>
          </ac:picMkLst>
        </pc:picChg>
      </pc:sldChg>
      <pc:sldChg chg="delSp modSp new mod">
        <pc:chgData name="Youzhi Qu" userId="b152544c-f5c4-4b2f-875c-d4b95f804055" providerId="ADAL" clId="{7485FC5C-A21C-AD4E-957A-900AFD52F004}" dt="2021-04-26T02:02:20.716" v="840" actId="1076"/>
        <pc:sldMkLst>
          <pc:docMk/>
          <pc:sldMk cId="1279664657" sldId="288"/>
        </pc:sldMkLst>
        <pc:spChg chg="mod">
          <ac:chgData name="Youzhi Qu" userId="b152544c-f5c4-4b2f-875c-d4b95f804055" providerId="ADAL" clId="{7485FC5C-A21C-AD4E-957A-900AFD52F004}" dt="2021-04-26T02:02:20.716" v="840" actId="1076"/>
          <ac:spMkLst>
            <pc:docMk/>
            <pc:sldMk cId="1279664657" sldId="288"/>
            <ac:spMk id="2" creationId="{344ADC80-5497-8F44-A4F1-C8E6AF277A55}"/>
          </ac:spMkLst>
        </pc:spChg>
        <pc:spChg chg="del mod">
          <ac:chgData name="Youzhi Qu" userId="b152544c-f5c4-4b2f-875c-d4b95f804055" providerId="ADAL" clId="{7485FC5C-A21C-AD4E-957A-900AFD52F004}" dt="2021-04-26T02:02:15.951" v="839" actId="478"/>
          <ac:spMkLst>
            <pc:docMk/>
            <pc:sldMk cId="1279664657" sldId="288"/>
            <ac:spMk id="3" creationId="{71C3BFDE-AA4B-8942-8811-67FAD33072BB}"/>
          </ac:spMkLst>
        </pc:spChg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1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2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3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4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5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296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680929357" sldId="298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2158753780" sldId="299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0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1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2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3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4097245991" sldId="304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5"/>
        </pc:sldMkLst>
      </pc:sldChg>
      <pc:sldChg chg="del">
        <pc:chgData name="Youzhi Qu" userId="b152544c-f5c4-4b2f-875c-d4b95f804055" providerId="ADAL" clId="{7485FC5C-A21C-AD4E-957A-900AFD52F004}" dt="2021-04-25T11:19:15.233" v="0" actId="2696"/>
        <pc:sldMkLst>
          <pc:docMk/>
          <pc:sldMk cId="0" sldId="306"/>
        </pc:sldMkLst>
      </pc:sldChg>
    </pc:docChg>
  </pc:docChgLst>
  <pc:docChgLst>
    <pc:chgData name="Youzhi Qu" userId="b152544c-f5c4-4b2f-875c-d4b95f804055" providerId="ADAL" clId="{94C22F68-458B-FD4E-AB60-2E9A666F7194}"/>
    <pc:docChg chg="undo custSel addSld delSld modSld sldOrd">
      <pc:chgData name="Youzhi Qu" userId="b152544c-f5c4-4b2f-875c-d4b95f804055" providerId="ADAL" clId="{94C22F68-458B-FD4E-AB60-2E9A666F7194}" dt="2021-04-18T09:29:34.661" v="1807" actId="1076"/>
      <pc:docMkLst>
        <pc:docMk/>
      </pc:docMkLst>
      <pc:sldChg chg="addSp delSp modSp mod">
        <pc:chgData name="Youzhi Qu" userId="b152544c-f5c4-4b2f-875c-d4b95f804055" providerId="ADAL" clId="{94C22F68-458B-FD4E-AB60-2E9A666F7194}" dt="2021-04-18T06:50:52.607" v="98" actId="1076"/>
        <pc:sldMkLst>
          <pc:docMk/>
          <pc:sldMk cId="1358719302" sldId="256"/>
        </pc:sldMkLst>
        <pc:spChg chg="add del mod">
          <ac:chgData name="Youzhi Qu" userId="b152544c-f5c4-4b2f-875c-d4b95f804055" providerId="ADAL" clId="{94C22F68-458B-FD4E-AB60-2E9A666F7194}" dt="2021-04-18T06:50:00.365" v="74" actId="478"/>
          <ac:spMkLst>
            <pc:docMk/>
            <pc:sldMk cId="1358719302" sldId="256"/>
            <ac:spMk id="2" creationId="{82BCCD95-4D41-704E-8D44-075A5B412962}"/>
          </ac:spMkLst>
        </pc:spChg>
        <pc:spChg chg="add mod">
          <ac:chgData name="Youzhi Qu" userId="b152544c-f5c4-4b2f-875c-d4b95f804055" providerId="ADAL" clId="{94C22F68-458B-FD4E-AB60-2E9A666F7194}" dt="2021-04-18T06:50:43.719" v="94" actId="1076"/>
          <ac:spMkLst>
            <pc:docMk/>
            <pc:sldMk cId="1358719302" sldId="256"/>
            <ac:spMk id="11" creationId="{43A55320-E098-7C4B-B7F7-F487220A4BEE}"/>
          </ac:spMkLst>
        </pc:spChg>
        <pc:spChg chg="add mod">
          <ac:chgData name="Youzhi Qu" userId="b152544c-f5c4-4b2f-875c-d4b95f804055" providerId="ADAL" clId="{94C22F68-458B-FD4E-AB60-2E9A666F7194}" dt="2021-04-18T06:50:46.282" v="95" actId="1076"/>
          <ac:spMkLst>
            <pc:docMk/>
            <pc:sldMk cId="1358719302" sldId="256"/>
            <ac:spMk id="12" creationId="{DC7D4D8B-A749-E246-94FD-F92CDC4E6BD9}"/>
          </ac:spMkLst>
        </pc:spChg>
        <pc:picChg chg="mod">
          <ac:chgData name="Youzhi Qu" userId="b152544c-f5c4-4b2f-875c-d4b95f804055" providerId="ADAL" clId="{94C22F68-458B-FD4E-AB60-2E9A666F7194}" dt="2021-04-18T06:50:34.301" v="92" actId="1076"/>
          <ac:picMkLst>
            <pc:docMk/>
            <pc:sldMk cId="1358719302" sldId="256"/>
            <ac:picMk id="4" creationId="{89BFEE6C-3A4B-5D45-A995-A1F05E350E63}"/>
          </ac:picMkLst>
        </pc:picChg>
        <pc:picChg chg="mod">
          <ac:chgData name="Youzhi Qu" userId="b152544c-f5c4-4b2f-875c-d4b95f804055" providerId="ADAL" clId="{94C22F68-458B-FD4E-AB60-2E9A666F7194}" dt="2021-04-18T06:50:52.607" v="98" actId="1076"/>
          <ac:picMkLst>
            <pc:docMk/>
            <pc:sldMk cId="1358719302" sldId="256"/>
            <ac:picMk id="10" creationId="{9C141C89-1802-EB46-B212-7E058E80AA69}"/>
          </ac:picMkLst>
        </pc:picChg>
      </pc:sldChg>
      <pc:sldChg chg="addSp delSp modSp mod">
        <pc:chgData name="Youzhi Qu" userId="b152544c-f5c4-4b2f-875c-d4b95f804055" providerId="ADAL" clId="{94C22F68-458B-FD4E-AB60-2E9A666F7194}" dt="2021-04-18T07:26:36.686" v="232" actId="20577"/>
        <pc:sldMkLst>
          <pc:docMk/>
          <pc:sldMk cId="207014013" sldId="257"/>
        </pc:sldMkLst>
        <pc:spChg chg="del">
          <ac:chgData name="Youzhi Qu" userId="b152544c-f5c4-4b2f-875c-d4b95f804055" providerId="ADAL" clId="{94C22F68-458B-FD4E-AB60-2E9A666F7194}" dt="2021-04-18T07:21:35.870" v="100" actId="478"/>
          <ac:spMkLst>
            <pc:docMk/>
            <pc:sldMk cId="207014013" sldId="257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7:21:36.706" v="101" actId="478"/>
          <ac:spMkLst>
            <pc:docMk/>
            <pc:sldMk cId="207014013" sldId="257"/>
            <ac:spMk id="3" creationId="{F110C23E-CC4C-8B4A-A7A2-E4FB93DDA5BC}"/>
          </ac:spMkLst>
        </pc:spChg>
        <pc:spChg chg="add mod">
          <ac:chgData name="Youzhi Qu" userId="b152544c-f5c4-4b2f-875c-d4b95f804055" providerId="ADAL" clId="{94C22F68-458B-FD4E-AB60-2E9A666F7194}" dt="2021-04-18T07:26:36.686" v="232" actId="20577"/>
          <ac:spMkLst>
            <pc:docMk/>
            <pc:sldMk cId="207014013" sldId="257"/>
            <ac:spMk id="7" creationId="{DD30052A-954F-BD46-8EEE-A309078D75FB}"/>
          </ac:spMkLst>
        </pc:spChg>
        <pc:grpChg chg="del">
          <ac:chgData name="Youzhi Qu" userId="b152544c-f5c4-4b2f-875c-d4b95f804055" providerId="ADAL" clId="{94C22F68-458B-FD4E-AB60-2E9A666F7194}" dt="2021-04-18T07:21:40.879" v="102" actId="478"/>
          <ac:grpSpMkLst>
            <pc:docMk/>
            <pc:sldMk cId="207014013" sldId="257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7:24:08.026" v="127" actId="1076"/>
          <ac:picMkLst>
            <pc:docMk/>
            <pc:sldMk cId="207014013" sldId="257"/>
            <ac:picMk id="1026" creationId="{6654018A-8E3A-A749-BF83-2D676DD861BB}"/>
          </ac:picMkLst>
        </pc:picChg>
      </pc:sldChg>
      <pc:sldChg chg="del">
        <pc:chgData name="Youzhi Qu" userId="b152544c-f5c4-4b2f-875c-d4b95f804055" providerId="ADAL" clId="{94C22F68-458B-FD4E-AB60-2E9A666F7194}" dt="2021-04-18T06:48:38.099" v="0" actId="2696"/>
        <pc:sldMkLst>
          <pc:docMk/>
          <pc:sldMk cId="974212976" sldId="258"/>
        </pc:sldMkLst>
      </pc:sldChg>
      <pc:sldChg chg="addSp delSp modSp add mod">
        <pc:chgData name="Youzhi Qu" userId="b152544c-f5c4-4b2f-875c-d4b95f804055" providerId="ADAL" clId="{94C22F68-458B-FD4E-AB60-2E9A666F7194}" dt="2021-04-18T07:23:49.609" v="126" actId="1076"/>
        <pc:sldMkLst>
          <pc:docMk/>
          <pc:sldMk cId="1686696887" sldId="258"/>
        </pc:sldMkLst>
        <pc:spChg chg="del">
          <ac:chgData name="Youzhi Qu" userId="b152544c-f5c4-4b2f-875c-d4b95f804055" providerId="ADAL" clId="{94C22F68-458B-FD4E-AB60-2E9A666F7194}" dt="2021-04-18T07:22:39.426" v="110" actId="478"/>
          <ac:spMkLst>
            <pc:docMk/>
            <pc:sldMk cId="1686696887" sldId="258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7:22:38.650" v="109" actId="478"/>
          <ac:spMkLst>
            <pc:docMk/>
            <pc:sldMk cId="1686696887" sldId="258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7:23:19.182" v="116" actId="478"/>
          <ac:grpSpMkLst>
            <pc:docMk/>
            <pc:sldMk cId="1686696887" sldId="258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7:23:49.609" v="126" actId="1076"/>
          <ac:picMkLst>
            <pc:docMk/>
            <pc:sldMk cId="1686696887" sldId="258"/>
            <ac:picMk id="2050" creationId="{0620DC2A-2C0A-3D4B-878F-834A1F584589}"/>
          </ac:picMkLst>
        </pc:picChg>
      </pc:sldChg>
      <pc:sldChg chg="modSp add mod ord">
        <pc:chgData name="Youzhi Qu" userId="b152544c-f5c4-4b2f-875c-d4b95f804055" providerId="ADAL" clId="{94C22F68-458B-FD4E-AB60-2E9A666F7194}" dt="2021-04-18T08:01:56.015" v="570" actId="2710"/>
        <pc:sldMkLst>
          <pc:docMk/>
          <pc:sldMk cId="3258025628" sldId="259"/>
        </pc:sldMkLst>
        <pc:spChg chg="mod">
          <ac:chgData name="Youzhi Qu" userId="b152544c-f5c4-4b2f-875c-d4b95f804055" providerId="ADAL" clId="{94C22F68-458B-FD4E-AB60-2E9A666F7194}" dt="2021-04-18T08:00:50.620" v="446" actId="20577"/>
          <ac:spMkLst>
            <pc:docMk/>
            <pc:sldMk cId="3258025628" sldId="259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01:56.015" v="570" actId="2710"/>
          <ac:spMkLst>
            <pc:docMk/>
            <pc:sldMk cId="3258025628" sldId="259"/>
            <ac:spMk id="3" creationId="{F110C23E-CC4C-8B4A-A7A2-E4FB93DDA5BC}"/>
          </ac:spMkLst>
        </pc:spChg>
      </pc:sldChg>
      <pc:sldChg chg="modSp add mod ord">
        <pc:chgData name="Youzhi Qu" userId="b152544c-f5c4-4b2f-875c-d4b95f804055" providerId="ADAL" clId="{94C22F68-458B-FD4E-AB60-2E9A666F7194}" dt="2021-04-18T08:09:03.509" v="642" actId="20577"/>
        <pc:sldMkLst>
          <pc:docMk/>
          <pc:sldMk cId="126794055" sldId="260"/>
        </pc:sldMkLst>
        <pc:spChg chg="mod">
          <ac:chgData name="Youzhi Qu" userId="b152544c-f5c4-4b2f-875c-d4b95f804055" providerId="ADAL" clId="{94C22F68-458B-FD4E-AB60-2E9A666F7194}" dt="2021-04-18T08:02:08.596" v="581" actId="20577"/>
          <ac:spMkLst>
            <pc:docMk/>
            <pc:sldMk cId="126794055" sldId="260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09:03.509" v="642" actId="20577"/>
          <ac:spMkLst>
            <pc:docMk/>
            <pc:sldMk cId="126794055" sldId="260"/>
            <ac:spMk id="3" creationId="{F110C23E-CC4C-8B4A-A7A2-E4FB93DDA5BC}"/>
          </ac:spMkLst>
        </pc:spChg>
      </pc:sldChg>
      <pc:sldChg chg="modSp add mod ord">
        <pc:chgData name="Youzhi Qu" userId="b152544c-f5c4-4b2f-875c-d4b95f804055" providerId="ADAL" clId="{94C22F68-458B-FD4E-AB60-2E9A666F7194}" dt="2021-04-18T08:16:01.234" v="989" actId="20578"/>
        <pc:sldMkLst>
          <pc:docMk/>
          <pc:sldMk cId="1710379963" sldId="261"/>
        </pc:sldMkLst>
        <pc:spChg chg="mod">
          <ac:chgData name="Youzhi Qu" userId="b152544c-f5c4-4b2f-875c-d4b95f804055" providerId="ADAL" clId="{94C22F68-458B-FD4E-AB60-2E9A666F7194}" dt="2021-04-18T08:09:58.147" v="678" actId="20577"/>
          <ac:spMkLst>
            <pc:docMk/>
            <pc:sldMk cId="1710379963" sldId="261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15:54.483" v="988"/>
          <ac:spMkLst>
            <pc:docMk/>
            <pc:sldMk cId="1710379963" sldId="261"/>
            <ac:spMk id="3" creationId="{F110C23E-CC4C-8B4A-A7A2-E4FB93DDA5BC}"/>
          </ac:spMkLst>
        </pc:spChg>
      </pc:sldChg>
      <pc:sldChg chg="addSp modSp add mod">
        <pc:chgData name="Youzhi Qu" userId="b152544c-f5c4-4b2f-875c-d4b95f804055" providerId="ADAL" clId="{94C22F68-458B-FD4E-AB60-2E9A666F7194}" dt="2021-04-18T08:31:15.588" v="1093" actId="1076"/>
        <pc:sldMkLst>
          <pc:docMk/>
          <pc:sldMk cId="2810727602" sldId="262"/>
        </pc:sldMkLst>
        <pc:spChg chg="mod">
          <ac:chgData name="Youzhi Qu" userId="b152544c-f5c4-4b2f-875c-d4b95f804055" providerId="ADAL" clId="{94C22F68-458B-FD4E-AB60-2E9A666F7194}" dt="2021-04-18T08:27:39.209" v="1006" actId="20577"/>
          <ac:spMkLst>
            <pc:docMk/>
            <pc:sldMk cId="2810727602" sldId="262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31:04.373" v="1091" actId="255"/>
          <ac:spMkLst>
            <pc:docMk/>
            <pc:sldMk cId="2810727602" sldId="262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8:31:15.588" v="1093" actId="1076"/>
          <ac:picMkLst>
            <pc:docMk/>
            <pc:sldMk cId="2810727602" sldId="262"/>
            <ac:picMk id="7" creationId="{72F42842-1B86-6A43-B953-51CBF71967A7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8:34:11.982" v="1120" actId="1076"/>
        <pc:sldMkLst>
          <pc:docMk/>
          <pc:sldMk cId="2552656827" sldId="263"/>
        </pc:sldMkLst>
        <pc:spChg chg="mod">
          <ac:chgData name="Youzhi Qu" userId="b152544c-f5c4-4b2f-875c-d4b95f804055" providerId="ADAL" clId="{94C22F68-458B-FD4E-AB60-2E9A666F7194}" dt="2021-04-18T08:31:37.729" v="1094"/>
          <ac:spMkLst>
            <pc:docMk/>
            <pc:sldMk cId="2552656827" sldId="263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33:04.772" v="1102"/>
          <ac:spMkLst>
            <pc:docMk/>
            <pc:sldMk cId="2552656827" sldId="263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8:33:30.547" v="1105" actId="478"/>
          <ac:grpSpMkLst>
            <pc:docMk/>
            <pc:sldMk cId="2552656827" sldId="263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8:34:03.157" v="1115" actId="1076"/>
          <ac:picMkLst>
            <pc:docMk/>
            <pc:sldMk cId="2552656827" sldId="263"/>
            <ac:picMk id="7" creationId="{E829BA10-4CBF-DF42-9E39-5E309B356CDA}"/>
          </ac:picMkLst>
        </pc:picChg>
        <pc:picChg chg="add mod">
          <ac:chgData name="Youzhi Qu" userId="b152544c-f5c4-4b2f-875c-d4b95f804055" providerId="ADAL" clId="{94C22F68-458B-FD4E-AB60-2E9A666F7194}" dt="2021-04-18T08:34:11.982" v="1120" actId="1076"/>
          <ac:picMkLst>
            <pc:docMk/>
            <pc:sldMk cId="2552656827" sldId="263"/>
            <ac:picMk id="8" creationId="{7710B4E6-F279-4B4F-ACBF-66D4159BABBD}"/>
          </ac:picMkLst>
        </pc:picChg>
        <pc:picChg chg="add del mod">
          <ac:chgData name="Youzhi Qu" userId="b152544c-f5c4-4b2f-875c-d4b95f804055" providerId="ADAL" clId="{94C22F68-458B-FD4E-AB60-2E9A666F7194}" dt="2021-04-18T08:34:10.026" v="1119" actId="478"/>
          <ac:picMkLst>
            <pc:docMk/>
            <pc:sldMk cId="2552656827" sldId="263"/>
            <ac:picMk id="9" creationId="{DE042664-F3D2-194F-B409-B01477CD01DB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8:36:46.069" v="1152" actId="1076"/>
        <pc:sldMkLst>
          <pc:docMk/>
          <pc:sldMk cId="2800184249" sldId="264"/>
        </pc:sldMkLst>
        <pc:spChg chg="mod">
          <ac:chgData name="Youzhi Qu" userId="b152544c-f5c4-4b2f-875c-d4b95f804055" providerId="ADAL" clId="{94C22F68-458B-FD4E-AB60-2E9A666F7194}" dt="2021-04-18T08:36:19.208" v="1137" actId="1076"/>
          <ac:spMkLst>
            <pc:docMk/>
            <pc:sldMk cId="2800184249" sldId="264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36:22.696" v="1138" actId="1076"/>
          <ac:spMkLst>
            <pc:docMk/>
            <pc:sldMk cId="2800184249" sldId="264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8:35:52.597" v="1130" actId="478"/>
          <ac:grpSpMkLst>
            <pc:docMk/>
            <pc:sldMk cId="2800184249" sldId="264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8:36:46.069" v="1152" actId="1076"/>
          <ac:picMkLst>
            <pc:docMk/>
            <pc:sldMk cId="2800184249" sldId="264"/>
            <ac:picMk id="7" creationId="{D50A14D2-BD17-1F48-BE82-DF4D21167174}"/>
          </ac:picMkLst>
        </pc:picChg>
        <pc:picChg chg="add del mod">
          <ac:chgData name="Youzhi Qu" userId="b152544c-f5c4-4b2f-875c-d4b95f804055" providerId="ADAL" clId="{94C22F68-458B-FD4E-AB60-2E9A666F7194}" dt="2021-04-18T08:35:58.283" v="1132" actId="478"/>
          <ac:picMkLst>
            <pc:docMk/>
            <pc:sldMk cId="2800184249" sldId="264"/>
            <ac:picMk id="8" creationId="{577B70F5-C37B-4445-8A6A-E71DBAEF14BB}"/>
          </ac:picMkLst>
        </pc:picChg>
        <pc:picChg chg="add mod">
          <ac:chgData name="Youzhi Qu" userId="b152544c-f5c4-4b2f-875c-d4b95f804055" providerId="ADAL" clId="{94C22F68-458B-FD4E-AB60-2E9A666F7194}" dt="2021-04-18T08:36:41.582" v="1150" actId="1076"/>
          <ac:picMkLst>
            <pc:docMk/>
            <pc:sldMk cId="2800184249" sldId="264"/>
            <ac:picMk id="9" creationId="{A6959718-9E18-934E-B9E6-F36D9AE4BECE}"/>
          </ac:picMkLst>
        </pc:picChg>
      </pc:sldChg>
      <pc:sldChg chg="modSp add mod">
        <pc:chgData name="Youzhi Qu" userId="b152544c-f5c4-4b2f-875c-d4b95f804055" providerId="ADAL" clId="{94C22F68-458B-FD4E-AB60-2E9A666F7194}" dt="2021-04-18T08:40:50.995" v="1253" actId="20577"/>
        <pc:sldMkLst>
          <pc:docMk/>
          <pc:sldMk cId="2989653695" sldId="265"/>
        </pc:sldMkLst>
        <pc:spChg chg="mod">
          <ac:chgData name="Youzhi Qu" userId="b152544c-f5c4-4b2f-875c-d4b95f804055" providerId="ADAL" clId="{94C22F68-458B-FD4E-AB60-2E9A666F7194}" dt="2021-04-18T08:37:21.522" v="1165" actId="20577"/>
          <ac:spMkLst>
            <pc:docMk/>
            <pc:sldMk cId="2989653695" sldId="265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8:40:50.995" v="1253" actId="20577"/>
          <ac:spMkLst>
            <pc:docMk/>
            <pc:sldMk cId="2989653695" sldId="265"/>
            <ac:spMk id="3" creationId="{F110C23E-CC4C-8B4A-A7A2-E4FB93DDA5BC}"/>
          </ac:spMkLst>
        </pc:spChg>
      </pc:sldChg>
      <pc:sldChg chg="addSp delSp modSp add mod">
        <pc:chgData name="Youzhi Qu" userId="b152544c-f5c4-4b2f-875c-d4b95f804055" providerId="ADAL" clId="{94C22F68-458B-FD4E-AB60-2E9A666F7194}" dt="2021-04-18T08:42:17.848" v="1271" actId="1076"/>
        <pc:sldMkLst>
          <pc:docMk/>
          <pc:sldMk cId="199533556" sldId="266"/>
        </pc:sldMkLst>
        <pc:spChg chg="mod">
          <ac:chgData name="Youzhi Qu" userId="b152544c-f5c4-4b2f-875c-d4b95f804055" providerId="ADAL" clId="{94C22F68-458B-FD4E-AB60-2E9A666F7194}" dt="2021-04-18T08:42:11.985" v="1269" actId="1076"/>
          <ac:spMkLst>
            <pc:docMk/>
            <pc:sldMk cId="199533556" sldId="266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8:42:02.317" v="1265" actId="478"/>
          <ac:spMkLst>
            <pc:docMk/>
            <pc:sldMk cId="199533556" sldId="266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8:42:13.575" v="1270" actId="478"/>
          <ac:grpSpMkLst>
            <pc:docMk/>
            <pc:sldMk cId="199533556" sldId="266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8:42:17.848" v="1271" actId="1076"/>
          <ac:picMkLst>
            <pc:docMk/>
            <pc:sldMk cId="199533556" sldId="266"/>
            <ac:picMk id="7" creationId="{B17339FC-8D59-6B4D-9102-60802C103DBF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8:44:36.636" v="1295" actId="1076"/>
        <pc:sldMkLst>
          <pc:docMk/>
          <pc:sldMk cId="348235197" sldId="267"/>
        </pc:sldMkLst>
        <pc:spChg chg="mod">
          <ac:chgData name="Youzhi Qu" userId="b152544c-f5c4-4b2f-875c-d4b95f804055" providerId="ADAL" clId="{94C22F68-458B-FD4E-AB60-2E9A666F7194}" dt="2021-04-18T08:43:17.984" v="1272"/>
          <ac:spMkLst>
            <pc:docMk/>
            <pc:sldMk cId="348235197" sldId="267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8:43:40.617" v="1274" actId="478"/>
          <ac:spMkLst>
            <pc:docMk/>
            <pc:sldMk cId="348235197" sldId="267"/>
            <ac:spMk id="3" creationId="{F110C23E-CC4C-8B4A-A7A2-E4FB93DDA5BC}"/>
          </ac:spMkLst>
        </pc:spChg>
        <pc:spChg chg="add mod">
          <ac:chgData name="Youzhi Qu" userId="b152544c-f5c4-4b2f-875c-d4b95f804055" providerId="ADAL" clId="{94C22F68-458B-FD4E-AB60-2E9A666F7194}" dt="2021-04-18T08:44:36.636" v="1295" actId="1076"/>
          <ac:spMkLst>
            <pc:docMk/>
            <pc:sldMk cId="348235197" sldId="267"/>
            <ac:spMk id="8" creationId="{0CA20FA9-E547-2247-A21A-A440428B7162}"/>
          </ac:spMkLst>
        </pc:spChg>
        <pc:picChg chg="add mod">
          <ac:chgData name="Youzhi Qu" userId="b152544c-f5c4-4b2f-875c-d4b95f804055" providerId="ADAL" clId="{94C22F68-458B-FD4E-AB60-2E9A666F7194}" dt="2021-04-18T08:44:34.029" v="1294" actId="1076"/>
          <ac:picMkLst>
            <pc:docMk/>
            <pc:sldMk cId="348235197" sldId="267"/>
            <ac:picMk id="7" creationId="{5D6D5EF5-F2BB-F040-9DD1-D9D1718BCA57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8:46:13.605" v="1321" actId="1076"/>
        <pc:sldMkLst>
          <pc:docMk/>
          <pc:sldMk cId="3806256764" sldId="268"/>
        </pc:sldMkLst>
        <pc:spChg chg="mod">
          <ac:chgData name="Youzhi Qu" userId="b152544c-f5c4-4b2f-875c-d4b95f804055" providerId="ADAL" clId="{94C22F68-458B-FD4E-AB60-2E9A666F7194}" dt="2021-04-18T08:46:13.605" v="1321" actId="1076"/>
          <ac:spMkLst>
            <pc:docMk/>
            <pc:sldMk cId="3806256764" sldId="268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8:45:34.652" v="1312" actId="478"/>
          <ac:spMkLst>
            <pc:docMk/>
            <pc:sldMk cId="3806256764" sldId="268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8:45:38.248" v="1315" actId="478"/>
          <ac:grpSpMkLst>
            <pc:docMk/>
            <pc:sldMk cId="3806256764" sldId="268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8:45:49.922" v="1320" actId="1076"/>
          <ac:picMkLst>
            <pc:docMk/>
            <pc:sldMk cId="3806256764" sldId="268"/>
            <ac:picMk id="7" creationId="{774B37C3-90A7-A540-9AFD-CD762925ADE4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15:25.076" v="1619" actId="1076"/>
        <pc:sldMkLst>
          <pc:docMk/>
          <pc:sldMk cId="1400779438" sldId="269"/>
        </pc:sldMkLst>
        <pc:spChg chg="mod">
          <ac:chgData name="Youzhi Qu" userId="b152544c-f5c4-4b2f-875c-d4b95f804055" providerId="ADAL" clId="{94C22F68-458B-FD4E-AB60-2E9A666F7194}" dt="2021-04-18T09:14:37.335" v="1608"/>
          <ac:spMkLst>
            <pc:docMk/>
            <pc:sldMk cId="1400779438" sldId="269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14:56.160" v="1609" actId="478"/>
          <ac:spMkLst>
            <pc:docMk/>
            <pc:sldMk cId="1400779438" sldId="269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15:25.076" v="1619" actId="1076"/>
          <ac:picMkLst>
            <pc:docMk/>
            <pc:sldMk cId="1400779438" sldId="269"/>
            <ac:picMk id="7" creationId="{6C905AF3-E5E8-7A4E-873C-484F6F8DB6C4}"/>
          </ac:picMkLst>
        </pc:picChg>
        <pc:picChg chg="add mod">
          <ac:chgData name="Youzhi Qu" userId="b152544c-f5c4-4b2f-875c-d4b95f804055" providerId="ADAL" clId="{94C22F68-458B-FD4E-AB60-2E9A666F7194}" dt="2021-04-18T09:15:21.209" v="1618" actId="1076"/>
          <ac:picMkLst>
            <pc:docMk/>
            <pc:sldMk cId="1400779438" sldId="269"/>
            <ac:picMk id="8" creationId="{C97DE900-43AB-E94B-A1B1-70A9A8921455}"/>
          </ac:picMkLst>
        </pc:picChg>
      </pc:sldChg>
      <pc:sldChg chg="addSp modSp add mod">
        <pc:chgData name="Youzhi Qu" userId="b152544c-f5c4-4b2f-875c-d4b95f804055" providerId="ADAL" clId="{94C22F68-458B-FD4E-AB60-2E9A666F7194}" dt="2021-04-18T09:17:26.712" v="1703" actId="1076"/>
        <pc:sldMkLst>
          <pc:docMk/>
          <pc:sldMk cId="3239201518" sldId="270"/>
        </pc:sldMkLst>
        <pc:spChg chg="mod">
          <ac:chgData name="Youzhi Qu" userId="b152544c-f5c4-4b2f-875c-d4b95f804055" providerId="ADAL" clId="{94C22F68-458B-FD4E-AB60-2E9A666F7194}" dt="2021-04-18T09:16:27.985" v="1620"/>
          <ac:spMkLst>
            <pc:docMk/>
            <pc:sldMk cId="3239201518" sldId="270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16:47.834" v="1693" actId="20577"/>
          <ac:spMkLst>
            <pc:docMk/>
            <pc:sldMk cId="3239201518" sldId="270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17:18.230" v="1699" actId="1076"/>
          <ac:picMkLst>
            <pc:docMk/>
            <pc:sldMk cId="3239201518" sldId="270"/>
            <ac:picMk id="7" creationId="{7B5DD160-EC7B-A44B-91F7-5B3C62F49DBA}"/>
          </ac:picMkLst>
        </pc:picChg>
        <pc:picChg chg="add mod">
          <ac:chgData name="Youzhi Qu" userId="b152544c-f5c4-4b2f-875c-d4b95f804055" providerId="ADAL" clId="{94C22F68-458B-FD4E-AB60-2E9A666F7194}" dt="2021-04-18T09:17:26.712" v="1703" actId="1076"/>
          <ac:picMkLst>
            <pc:docMk/>
            <pc:sldMk cId="3239201518" sldId="270"/>
            <ac:picMk id="8" creationId="{1AE490F1-66E8-6C41-A36F-B0FA073E6B24}"/>
          </ac:picMkLst>
        </pc:picChg>
      </pc:sldChg>
      <pc:sldChg chg="add">
        <pc:chgData name="Youzhi Qu" userId="b152544c-f5c4-4b2f-875c-d4b95f804055" providerId="ADAL" clId="{94C22F68-458B-FD4E-AB60-2E9A666F7194}" dt="2021-04-18T06:48:44.888" v="6"/>
        <pc:sldMkLst>
          <pc:docMk/>
          <pc:sldMk cId="3422133334" sldId="271"/>
        </pc:sldMkLst>
      </pc:sldChg>
      <pc:sldChg chg="modSp add mod">
        <pc:chgData name="Youzhi Qu" userId="b152544c-f5c4-4b2f-875c-d4b95f804055" providerId="ADAL" clId="{94C22F68-458B-FD4E-AB60-2E9A666F7194}" dt="2021-04-18T07:35:38.900" v="314" actId="20577"/>
        <pc:sldMkLst>
          <pc:docMk/>
          <pc:sldMk cId="2951424202" sldId="272"/>
        </pc:sldMkLst>
        <pc:spChg chg="mod">
          <ac:chgData name="Youzhi Qu" userId="b152544c-f5c4-4b2f-875c-d4b95f804055" providerId="ADAL" clId="{94C22F68-458B-FD4E-AB60-2E9A666F7194}" dt="2021-04-18T07:34:35.819" v="284" actId="20577"/>
          <ac:spMkLst>
            <pc:docMk/>
            <pc:sldMk cId="2951424202" sldId="272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7:35:38.900" v="314" actId="20577"/>
          <ac:spMkLst>
            <pc:docMk/>
            <pc:sldMk cId="2951424202" sldId="272"/>
            <ac:spMk id="3" creationId="{F110C23E-CC4C-8B4A-A7A2-E4FB93DDA5BC}"/>
          </ac:spMkLst>
        </pc:spChg>
      </pc:sldChg>
      <pc:sldChg chg="addSp delSp modSp add mod">
        <pc:chgData name="Youzhi Qu" userId="b152544c-f5c4-4b2f-875c-d4b95f804055" providerId="ADAL" clId="{94C22F68-458B-FD4E-AB60-2E9A666F7194}" dt="2021-04-18T08:47:12.659" v="1339" actId="1076"/>
        <pc:sldMkLst>
          <pc:docMk/>
          <pc:sldMk cId="1328664896" sldId="273"/>
        </pc:sldMkLst>
        <pc:spChg chg="mod">
          <ac:chgData name="Youzhi Qu" userId="b152544c-f5c4-4b2f-875c-d4b95f804055" providerId="ADAL" clId="{94C22F68-458B-FD4E-AB60-2E9A666F7194}" dt="2021-04-18T08:47:09.914" v="1338" actId="1076"/>
          <ac:spMkLst>
            <pc:docMk/>
            <pc:sldMk cId="1328664896" sldId="273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8:46:58.305" v="1331" actId="478"/>
          <ac:spMkLst>
            <pc:docMk/>
            <pc:sldMk cId="1328664896" sldId="273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8:47:02.227" v="1334" actId="478"/>
          <ac:grpSpMkLst>
            <pc:docMk/>
            <pc:sldMk cId="1328664896" sldId="273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8:47:12.659" v="1339" actId="1076"/>
          <ac:picMkLst>
            <pc:docMk/>
            <pc:sldMk cId="1328664896" sldId="273"/>
            <ac:picMk id="7" creationId="{179D8CD9-8D6F-434B-B0D4-68036F1105B6}"/>
          </ac:picMkLst>
        </pc:picChg>
      </pc:sldChg>
      <pc:sldChg chg="add del">
        <pc:chgData name="Youzhi Qu" userId="b152544c-f5c4-4b2f-875c-d4b95f804055" providerId="ADAL" clId="{94C22F68-458B-FD4E-AB60-2E9A666F7194}" dt="2021-04-18T07:34:15.246" v="234" actId="2696"/>
        <pc:sldMkLst>
          <pc:docMk/>
          <pc:sldMk cId="1703644483" sldId="273"/>
        </pc:sldMkLst>
      </pc:sldChg>
      <pc:sldChg chg="add del">
        <pc:chgData name="Youzhi Qu" userId="b152544c-f5c4-4b2f-875c-d4b95f804055" providerId="ADAL" clId="{94C22F68-458B-FD4E-AB60-2E9A666F7194}" dt="2021-04-18T07:34:13.666" v="233" actId="2696"/>
        <pc:sldMkLst>
          <pc:docMk/>
          <pc:sldMk cId="2209895972" sldId="274"/>
        </pc:sldMkLst>
      </pc:sldChg>
      <pc:sldChg chg="addSp delSp modSp add mod">
        <pc:chgData name="Youzhi Qu" userId="b152544c-f5c4-4b2f-875c-d4b95f804055" providerId="ADAL" clId="{94C22F68-458B-FD4E-AB60-2E9A666F7194}" dt="2021-04-18T09:01:49.402" v="1353" actId="1076"/>
        <pc:sldMkLst>
          <pc:docMk/>
          <pc:sldMk cId="3797786226" sldId="274"/>
        </pc:sldMkLst>
        <pc:spChg chg="mod">
          <ac:chgData name="Youzhi Qu" userId="b152544c-f5c4-4b2f-875c-d4b95f804055" providerId="ADAL" clId="{94C22F68-458B-FD4E-AB60-2E9A666F7194}" dt="2021-04-18T08:47:45.116" v="1348" actId="20577"/>
          <ac:spMkLst>
            <pc:docMk/>
            <pc:sldMk cId="3797786226" sldId="274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01:43.070" v="1349" actId="478"/>
          <ac:spMkLst>
            <pc:docMk/>
            <pc:sldMk cId="3797786226" sldId="274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01:49.402" v="1353" actId="1076"/>
          <ac:picMkLst>
            <pc:docMk/>
            <pc:sldMk cId="3797786226" sldId="274"/>
            <ac:picMk id="7" creationId="{8BBBC7E4-837F-C54B-9F39-253F2343262F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08:36.779" v="1487" actId="1076"/>
        <pc:sldMkLst>
          <pc:docMk/>
          <pc:sldMk cId="2334094607" sldId="275"/>
        </pc:sldMkLst>
        <pc:spChg chg="mod">
          <ac:chgData name="Youzhi Qu" userId="b152544c-f5c4-4b2f-875c-d4b95f804055" providerId="ADAL" clId="{94C22F68-458B-FD4E-AB60-2E9A666F7194}" dt="2021-04-18T09:08:19.775" v="1480" actId="1076"/>
          <ac:spMkLst>
            <pc:docMk/>
            <pc:sldMk cId="2334094607" sldId="275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08:26.702" v="1484" actId="20577"/>
          <ac:spMkLst>
            <pc:docMk/>
            <pc:sldMk cId="2334094607" sldId="275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9:04:04.830" v="1414" actId="478"/>
          <ac:grpSpMkLst>
            <pc:docMk/>
            <pc:sldMk cId="2334094607" sldId="275"/>
            <ac:grpSpMk id="4" creationId="{4B32E5EF-BCE6-2F49-AA8A-6A14484CCAE9}"/>
          </ac:grpSpMkLst>
        </pc:grpChg>
        <pc:picChg chg="add del mod">
          <ac:chgData name="Youzhi Qu" userId="b152544c-f5c4-4b2f-875c-d4b95f804055" providerId="ADAL" clId="{94C22F68-458B-FD4E-AB60-2E9A666F7194}" dt="2021-04-18T09:04:07.820" v="1415" actId="478"/>
          <ac:picMkLst>
            <pc:docMk/>
            <pc:sldMk cId="2334094607" sldId="275"/>
            <ac:picMk id="7" creationId="{09B034C1-3770-EB41-806F-E9686C3692D0}"/>
          </ac:picMkLst>
        </pc:picChg>
        <pc:picChg chg="add mod">
          <ac:chgData name="Youzhi Qu" userId="b152544c-f5c4-4b2f-875c-d4b95f804055" providerId="ADAL" clId="{94C22F68-458B-FD4E-AB60-2E9A666F7194}" dt="2021-04-18T09:08:34.442" v="1486" actId="1076"/>
          <ac:picMkLst>
            <pc:docMk/>
            <pc:sldMk cId="2334094607" sldId="275"/>
            <ac:picMk id="8" creationId="{7C133E6F-3B85-3B40-8475-E6532CAF39FC}"/>
          </ac:picMkLst>
        </pc:picChg>
        <pc:picChg chg="add mod">
          <ac:chgData name="Youzhi Qu" userId="b152544c-f5c4-4b2f-875c-d4b95f804055" providerId="ADAL" clId="{94C22F68-458B-FD4E-AB60-2E9A666F7194}" dt="2021-04-18T09:08:36.779" v="1487" actId="1076"/>
          <ac:picMkLst>
            <pc:docMk/>
            <pc:sldMk cId="2334094607" sldId="275"/>
            <ac:picMk id="9" creationId="{6558AF48-D384-7D41-81CB-7D8CBC9882EC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06:57.661" v="1459" actId="14100"/>
        <pc:sldMkLst>
          <pc:docMk/>
          <pc:sldMk cId="2451868060" sldId="276"/>
        </pc:sldMkLst>
        <pc:spChg chg="mod">
          <ac:chgData name="Youzhi Qu" userId="b152544c-f5c4-4b2f-875c-d4b95f804055" providerId="ADAL" clId="{94C22F68-458B-FD4E-AB60-2E9A666F7194}" dt="2021-04-18T09:05:57.140" v="1451"/>
          <ac:spMkLst>
            <pc:docMk/>
            <pc:sldMk cId="2451868060" sldId="276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06:33.497" v="1452" actId="478"/>
          <ac:spMkLst>
            <pc:docMk/>
            <pc:sldMk cId="2451868060" sldId="276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06:55.231" v="1457" actId="14100"/>
          <ac:picMkLst>
            <pc:docMk/>
            <pc:sldMk cId="2451868060" sldId="276"/>
            <ac:picMk id="7" creationId="{8359B482-D6FD-B048-B7D4-FDD0503D24B1}"/>
          </ac:picMkLst>
        </pc:picChg>
        <pc:picChg chg="add mod">
          <ac:chgData name="Youzhi Qu" userId="b152544c-f5c4-4b2f-875c-d4b95f804055" providerId="ADAL" clId="{94C22F68-458B-FD4E-AB60-2E9A666F7194}" dt="2021-04-18T09:06:57.661" v="1459" actId="14100"/>
          <ac:picMkLst>
            <pc:docMk/>
            <pc:sldMk cId="2451868060" sldId="276"/>
            <ac:picMk id="8" creationId="{7A7EFEAC-5DF7-664F-82DE-691FC77B0074}"/>
          </ac:picMkLst>
        </pc:picChg>
      </pc:sldChg>
      <pc:sldChg chg="addSp modSp add mod">
        <pc:chgData name="Youzhi Qu" userId="b152544c-f5c4-4b2f-875c-d4b95f804055" providerId="ADAL" clId="{94C22F68-458B-FD4E-AB60-2E9A666F7194}" dt="2021-04-18T09:10:01.003" v="1544" actId="1076"/>
        <pc:sldMkLst>
          <pc:docMk/>
          <pc:sldMk cId="4118321679" sldId="277"/>
        </pc:sldMkLst>
        <pc:spChg chg="mod">
          <ac:chgData name="Youzhi Qu" userId="b152544c-f5c4-4b2f-875c-d4b95f804055" providerId="ADAL" clId="{94C22F68-458B-FD4E-AB60-2E9A666F7194}" dt="2021-04-18T09:07:29.294" v="1470" actId="20577"/>
          <ac:spMkLst>
            <pc:docMk/>
            <pc:sldMk cId="4118321679" sldId="277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09:55.442" v="1541" actId="5793"/>
          <ac:spMkLst>
            <pc:docMk/>
            <pc:sldMk cId="4118321679" sldId="277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10:01.003" v="1544" actId="1076"/>
          <ac:picMkLst>
            <pc:docMk/>
            <pc:sldMk cId="4118321679" sldId="277"/>
            <ac:picMk id="7" creationId="{8CC2D883-9AAE-2E4A-8C63-9FA64F711F2D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12:11.617" v="1578" actId="1076"/>
        <pc:sldMkLst>
          <pc:docMk/>
          <pc:sldMk cId="3371783015" sldId="278"/>
        </pc:sldMkLst>
        <pc:spChg chg="mod">
          <ac:chgData name="Youzhi Qu" userId="b152544c-f5c4-4b2f-875c-d4b95f804055" providerId="ADAL" clId="{94C22F68-458B-FD4E-AB60-2E9A666F7194}" dt="2021-04-18T09:10:30.322" v="1552" actId="20577"/>
          <ac:spMkLst>
            <pc:docMk/>
            <pc:sldMk cId="3371783015" sldId="278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11:05.640" v="1555"/>
          <ac:spMkLst>
            <pc:docMk/>
            <pc:sldMk cId="3371783015" sldId="278"/>
            <ac:spMk id="3" creationId="{F110C23E-CC4C-8B4A-A7A2-E4FB93DDA5BC}"/>
          </ac:spMkLst>
        </pc:spChg>
        <pc:spChg chg="add mod">
          <ac:chgData name="Youzhi Qu" userId="b152544c-f5c4-4b2f-875c-d4b95f804055" providerId="ADAL" clId="{94C22F68-458B-FD4E-AB60-2E9A666F7194}" dt="2021-04-18T09:11:42.996" v="1570" actId="1076"/>
          <ac:spMkLst>
            <pc:docMk/>
            <pc:sldMk cId="3371783015" sldId="278"/>
            <ac:spMk id="8" creationId="{1B3023EE-0642-0644-AEA5-AED399CFAD71}"/>
          </ac:spMkLst>
        </pc:spChg>
        <pc:grpChg chg="mod">
          <ac:chgData name="Youzhi Qu" userId="b152544c-f5c4-4b2f-875c-d4b95f804055" providerId="ADAL" clId="{94C22F68-458B-FD4E-AB60-2E9A666F7194}" dt="2021-04-18T09:11:45.752" v="1572" actId="1076"/>
          <ac:grpSpMkLst>
            <pc:docMk/>
            <pc:sldMk cId="3371783015" sldId="278"/>
            <ac:grpSpMk id="4" creationId="{4B32E5EF-BCE6-2F49-AA8A-6A14484CCAE9}"/>
          </ac:grpSpMkLst>
        </pc:grpChg>
        <pc:picChg chg="mod">
          <ac:chgData name="Youzhi Qu" userId="b152544c-f5c4-4b2f-875c-d4b95f804055" providerId="ADAL" clId="{94C22F68-458B-FD4E-AB60-2E9A666F7194}" dt="2021-04-18T09:11:57.685" v="1575" actId="1076"/>
          <ac:picMkLst>
            <pc:docMk/>
            <pc:sldMk cId="3371783015" sldId="278"/>
            <ac:picMk id="5" creationId="{67A3ED09-EBCE-AB4B-88DD-35FCB8487880}"/>
          </ac:picMkLst>
        </pc:picChg>
        <pc:picChg chg="add mod">
          <ac:chgData name="Youzhi Qu" userId="b152544c-f5c4-4b2f-875c-d4b95f804055" providerId="ADAL" clId="{94C22F68-458B-FD4E-AB60-2E9A666F7194}" dt="2021-04-18T09:12:11.617" v="1578" actId="1076"/>
          <ac:picMkLst>
            <pc:docMk/>
            <pc:sldMk cId="3371783015" sldId="278"/>
            <ac:picMk id="7" creationId="{609E1ABD-66C4-B647-B0C2-D50C22B70793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12:54.925" v="1591" actId="1076"/>
        <pc:sldMkLst>
          <pc:docMk/>
          <pc:sldMk cId="3948271536" sldId="279"/>
        </pc:sldMkLst>
        <pc:spChg chg="mod">
          <ac:chgData name="Youzhi Qu" userId="b152544c-f5c4-4b2f-875c-d4b95f804055" providerId="ADAL" clId="{94C22F68-458B-FD4E-AB60-2E9A666F7194}" dt="2021-04-18T09:12:17.281" v="1579"/>
          <ac:spMkLst>
            <pc:docMk/>
            <pc:sldMk cId="3948271536" sldId="279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12:33.787" v="1582" actId="478"/>
          <ac:spMkLst>
            <pc:docMk/>
            <pc:sldMk cId="3948271536" sldId="279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12:52.726" v="1590" actId="1076"/>
          <ac:picMkLst>
            <pc:docMk/>
            <pc:sldMk cId="3948271536" sldId="279"/>
            <ac:picMk id="7" creationId="{27F09556-54F8-2947-A9A9-8542255A9948}"/>
          </ac:picMkLst>
        </pc:picChg>
        <pc:picChg chg="add mod">
          <ac:chgData name="Youzhi Qu" userId="b152544c-f5c4-4b2f-875c-d4b95f804055" providerId="ADAL" clId="{94C22F68-458B-FD4E-AB60-2E9A666F7194}" dt="2021-04-18T09:12:54.925" v="1591" actId="1076"/>
          <ac:picMkLst>
            <pc:docMk/>
            <pc:sldMk cId="3948271536" sldId="279"/>
            <ac:picMk id="8" creationId="{2769C742-9162-2445-8A6F-3E78929C755F}"/>
          </ac:picMkLst>
        </pc:picChg>
      </pc:sldChg>
      <pc:sldChg chg="addSp modSp add mod">
        <pc:chgData name="Youzhi Qu" userId="b152544c-f5c4-4b2f-875c-d4b95f804055" providerId="ADAL" clId="{94C22F68-458B-FD4E-AB60-2E9A666F7194}" dt="2021-04-18T09:14:27.619" v="1607" actId="1076"/>
        <pc:sldMkLst>
          <pc:docMk/>
          <pc:sldMk cId="3117486624" sldId="280"/>
        </pc:sldMkLst>
        <pc:spChg chg="mod">
          <ac:chgData name="Youzhi Qu" userId="b152544c-f5c4-4b2f-875c-d4b95f804055" providerId="ADAL" clId="{94C22F68-458B-FD4E-AB60-2E9A666F7194}" dt="2021-04-18T09:13:51.890" v="1595" actId="20577"/>
          <ac:spMkLst>
            <pc:docMk/>
            <pc:sldMk cId="3117486624" sldId="280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14:10.674" v="1603"/>
          <ac:spMkLst>
            <pc:docMk/>
            <pc:sldMk cId="3117486624" sldId="280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14:27.619" v="1607" actId="1076"/>
          <ac:picMkLst>
            <pc:docMk/>
            <pc:sldMk cId="3117486624" sldId="280"/>
            <ac:picMk id="7" creationId="{1FDA99CE-0A8D-7144-80E5-883FD84D7092}"/>
          </ac:picMkLst>
        </pc:picChg>
      </pc:sldChg>
      <pc:sldChg chg="modSp add mod">
        <pc:chgData name="Youzhi Qu" userId="b152544c-f5c4-4b2f-875c-d4b95f804055" providerId="ADAL" clId="{94C22F68-458B-FD4E-AB60-2E9A666F7194}" dt="2021-04-18T09:19:35.163" v="1725" actId="2710"/>
        <pc:sldMkLst>
          <pc:docMk/>
          <pc:sldMk cId="3872816976" sldId="281"/>
        </pc:sldMkLst>
        <pc:spChg chg="mod">
          <ac:chgData name="Youzhi Qu" userId="b152544c-f5c4-4b2f-875c-d4b95f804055" providerId="ADAL" clId="{94C22F68-458B-FD4E-AB60-2E9A666F7194}" dt="2021-04-18T09:18:44.289" v="1711" actId="20577"/>
          <ac:spMkLst>
            <pc:docMk/>
            <pc:sldMk cId="3872816976" sldId="281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19:35.163" v="1725" actId="2710"/>
          <ac:spMkLst>
            <pc:docMk/>
            <pc:sldMk cId="3872816976" sldId="281"/>
            <ac:spMk id="3" creationId="{F110C23E-CC4C-8B4A-A7A2-E4FB93DDA5BC}"/>
          </ac:spMkLst>
        </pc:spChg>
      </pc:sldChg>
      <pc:sldChg chg="modSp add mod">
        <pc:chgData name="Youzhi Qu" userId="b152544c-f5c4-4b2f-875c-d4b95f804055" providerId="ADAL" clId="{94C22F68-458B-FD4E-AB60-2E9A666F7194}" dt="2021-04-18T09:25:09.266" v="1754" actId="20577"/>
        <pc:sldMkLst>
          <pc:docMk/>
          <pc:sldMk cId="3243104779" sldId="282"/>
        </pc:sldMkLst>
        <pc:spChg chg="mod">
          <ac:chgData name="Youzhi Qu" userId="b152544c-f5c4-4b2f-875c-d4b95f804055" providerId="ADAL" clId="{94C22F68-458B-FD4E-AB60-2E9A666F7194}" dt="2021-04-18T09:20:12.662" v="1753" actId="1076"/>
          <ac:spMkLst>
            <pc:docMk/>
            <pc:sldMk cId="3243104779" sldId="282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25:09.266" v="1754" actId="20577"/>
          <ac:spMkLst>
            <pc:docMk/>
            <pc:sldMk cId="3243104779" sldId="282"/>
            <ac:spMk id="3" creationId="{F110C23E-CC4C-8B4A-A7A2-E4FB93DDA5BC}"/>
          </ac:spMkLst>
        </pc:spChg>
      </pc:sldChg>
      <pc:sldChg chg="addSp delSp modSp add mod">
        <pc:chgData name="Youzhi Qu" userId="b152544c-f5c4-4b2f-875c-d4b95f804055" providerId="ADAL" clId="{94C22F68-458B-FD4E-AB60-2E9A666F7194}" dt="2021-04-18T09:26:32.956" v="1770" actId="1076"/>
        <pc:sldMkLst>
          <pc:docMk/>
          <pc:sldMk cId="2005904380" sldId="283"/>
        </pc:sldMkLst>
        <pc:spChg chg="mod">
          <ac:chgData name="Youzhi Qu" userId="b152544c-f5c4-4b2f-875c-d4b95f804055" providerId="ADAL" clId="{94C22F68-458B-FD4E-AB60-2E9A666F7194}" dt="2021-04-18T09:25:23.348" v="1755"/>
          <ac:spMkLst>
            <pc:docMk/>
            <pc:sldMk cId="2005904380" sldId="283"/>
            <ac:spMk id="2" creationId="{AC36340A-740F-7945-B486-182723C0A157}"/>
          </ac:spMkLst>
        </pc:spChg>
        <pc:spChg chg="del">
          <ac:chgData name="Youzhi Qu" userId="b152544c-f5c4-4b2f-875c-d4b95f804055" providerId="ADAL" clId="{94C22F68-458B-FD4E-AB60-2E9A666F7194}" dt="2021-04-18T09:25:38.091" v="1756"/>
          <ac:spMkLst>
            <pc:docMk/>
            <pc:sldMk cId="2005904380" sldId="283"/>
            <ac:spMk id="3" creationId="{F110C23E-CC4C-8B4A-A7A2-E4FB93DDA5BC}"/>
          </ac:spMkLst>
        </pc:spChg>
        <pc:spChg chg="add mod">
          <ac:chgData name="Youzhi Qu" userId="b152544c-f5c4-4b2f-875c-d4b95f804055" providerId="ADAL" clId="{94C22F68-458B-FD4E-AB60-2E9A666F7194}" dt="2021-04-18T09:26:30.932" v="1769" actId="1076"/>
          <ac:spMkLst>
            <pc:docMk/>
            <pc:sldMk cId="2005904380" sldId="283"/>
            <ac:spMk id="9" creationId="{D8604B59-8713-2A49-BCEF-BDA7369EA1CD}"/>
          </ac:spMkLst>
        </pc:spChg>
        <pc:picChg chg="add mod">
          <ac:chgData name="Youzhi Qu" userId="b152544c-f5c4-4b2f-875c-d4b95f804055" providerId="ADAL" clId="{94C22F68-458B-FD4E-AB60-2E9A666F7194}" dt="2021-04-18T09:26:24.482" v="1766" actId="1076"/>
          <ac:picMkLst>
            <pc:docMk/>
            <pc:sldMk cId="2005904380" sldId="283"/>
            <ac:picMk id="7" creationId="{21163E54-EDF2-E84E-B4B7-EEB325934AE2}"/>
          </ac:picMkLst>
        </pc:picChg>
        <pc:picChg chg="add mod">
          <ac:chgData name="Youzhi Qu" userId="b152544c-f5c4-4b2f-875c-d4b95f804055" providerId="ADAL" clId="{94C22F68-458B-FD4E-AB60-2E9A666F7194}" dt="2021-04-18T09:26:32.956" v="1770" actId="1076"/>
          <ac:picMkLst>
            <pc:docMk/>
            <pc:sldMk cId="2005904380" sldId="283"/>
            <ac:picMk id="8" creationId="{0B5E2247-A347-E74F-82F7-ADBB9E80230C}"/>
          </ac:picMkLst>
        </pc:picChg>
      </pc:sldChg>
      <pc:sldChg chg="addSp modSp add mod">
        <pc:chgData name="Youzhi Qu" userId="b152544c-f5c4-4b2f-875c-d4b95f804055" providerId="ADAL" clId="{94C22F68-458B-FD4E-AB60-2E9A666F7194}" dt="2021-04-18T09:28:00.537" v="1792" actId="14100"/>
        <pc:sldMkLst>
          <pc:docMk/>
          <pc:sldMk cId="2296789076" sldId="284"/>
        </pc:sldMkLst>
        <pc:spChg chg="mod">
          <ac:chgData name="Youzhi Qu" userId="b152544c-f5c4-4b2f-875c-d4b95f804055" providerId="ADAL" clId="{94C22F68-458B-FD4E-AB60-2E9A666F7194}" dt="2021-04-18T09:27:54.102" v="1789" actId="1076"/>
          <ac:spMkLst>
            <pc:docMk/>
            <pc:sldMk cId="2296789076" sldId="284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27:56.274" v="1790" actId="1076"/>
          <ac:spMkLst>
            <pc:docMk/>
            <pc:sldMk cId="2296789076" sldId="284"/>
            <ac:spMk id="3" creationId="{F110C23E-CC4C-8B4A-A7A2-E4FB93DDA5BC}"/>
          </ac:spMkLst>
        </pc:spChg>
        <pc:picChg chg="add mod">
          <ac:chgData name="Youzhi Qu" userId="b152544c-f5c4-4b2f-875c-d4b95f804055" providerId="ADAL" clId="{94C22F68-458B-FD4E-AB60-2E9A666F7194}" dt="2021-04-18T09:27:57.769" v="1791" actId="1076"/>
          <ac:picMkLst>
            <pc:docMk/>
            <pc:sldMk cId="2296789076" sldId="284"/>
            <ac:picMk id="7" creationId="{0CB69B21-676F-284C-98D4-C6F77D4C8300}"/>
          </ac:picMkLst>
        </pc:picChg>
        <pc:picChg chg="add mod">
          <ac:chgData name="Youzhi Qu" userId="b152544c-f5c4-4b2f-875c-d4b95f804055" providerId="ADAL" clId="{94C22F68-458B-FD4E-AB60-2E9A666F7194}" dt="2021-04-18T09:28:00.537" v="1792" actId="14100"/>
          <ac:picMkLst>
            <pc:docMk/>
            <pc:sldMk cId="2296789076" sldId="284"/>
            <ac:picMk id="8" creationId="{239C7343-F688-7349-A2D4-CD836E21FF8A}"/>
          </ac:picMkLst>
        </pc:picChg>
      </pc:sldChg>
      <pc:sldChg chg="addSp delSp modSp add mod">
        <pc:chgData name="Youzhi Qu" userId="b152544c-f5c4-4b2f-875c-d4b95f804055" providerId="ADAL" clId="{94C22F68-458B-FD4E-AB60-2E9A666F7194}" dt="2021-04-18T09:29:34.661" v="1807" actId="1076"/>
        <pc:sldMkLst>
          <pc:docMk/>
          <pc:sldMk cId="196754179" sldId="285"/>
        </pc:sldMkLst>
        <pc:spChg chg="mod">
          <ac:chgData name="Youzhi Qu" userId="b152544c-f5c4-4b2f-875c-d4b95f804055" providerId="ADAL" clId="{94C22F68-458B-FD4E-AB60-2E9A666F7194}" dt="2021-04-18T09:29:12.478" v="1799" actId="1076"/>
          <ac:spMkLst>
            <pc:docMk/>
            <pc:sldMk cId="196754179" sldId="285"/>
            <ac:spMk id="2" creationId="{AC36340A-740F-7945-B486-182723C0A157}"/>
          </ac:spMkLst>
        </pc:spChg>
        <pc:spChg chg="mod">
          <ac:chgData name="Youzhi Qu" userId="b152544c-f5c4-4b2f-875c-d4b95f804055" providerId="ADAL" clId="{94C22F68-458B-FD4E-AB60-2E9A666F7194}" dt="2021-04-18T09:29:14.471" v="1800" actId="1076"/>
          <ac:spMkLst>
            <pc:docMk/>
            <pc:sldMk cId="196754179" sldId="285"/>
            <ac:spMk id="3" creationId="{F110C23E-CC4C-8B4A-A7A2-E4FB93DDA5BC}"/>
          </ac:spMkLst>
        </pc:spChg>
        <pc:grpChg chg="del">
          <ac:chgData name="Youzhi Qu" userId="b152544c-f5c4-4b2f-875c-d4b95f804055" providerId="ADAL" clId="{94C22F68-458B-FD4E-AB60-2E9A666F7194}" dt="2021-04-18T09:28:48.751" v="1795" actId="478"/>
          <ac:grpSpMkLst>
            <pc:docMk/>
            <pc:sldMk cId="196754179" sldId="285"/>
            <ac:grpSpMk id="4" creationId="{4B32E5EF-BCE6-2F49-AA8A-6A14484CCAE9}"/>
          </ac:grpSpMkLst>
        </pc:grpChg>
        <pc:picChg chg="add mod">
          <ac:chgData name="Youzhi Qu" userId="b152544c-f5c4-4b2f-875c-d4b95f804055" providerId="ADAL" clId="{94C22F68-458B-FD4E-AB60-2E9A666F7194}" dt="2021-04-18T09:29:19.537" v="1803" actId="1076"/>
          <ac:picMkLst>
            <pc:docMk/>
            <pc:sldMk cId="196754179" sldId="285"/>
            <ac:picMk id="7" creationId="{50B7D6DF-04C1-6648-B823-B04F6F1FEA20}"/>
          </ac:picMkLst>
        </pc:picChg>
        <pc:picChg chg="add mod">
          <ac:chgData name="Youzhi Qu" userId="b152544c-f5c4-4b2f-875c-d4b95f804055" providerId="ADAL" clId="{94C22F68-458B-FD4E-AB60-2E9A666F7194}" dt="2021-04-18T09:29:34.661" v="1807" actId="1076"/>
          <ac:picMkLst>
            <pc:docMk/>
            <pc:sldMk cId="196754179" sldId="285"/>
            <ac:picMk id="8" creationId="{27EFE63E-5698-CC45-A384-A3F99D88E7CF}"/>
          </ac:picMkLst>
        </pc:picChg>
      </pc:sldChg>
      <pc:sldChg chg="add">
        <pc:chgData name="Youzhi Qu" userId="b152544c-f5c4-4b2f-875c-d4b95f804055" providerId="ADAL" clId="{94C22F68-458B-FD4E-AB60-2E9A666F7194}" dt="2021-04-18T09:10:48.643" v="1554"/>
        <pc:sldMkLst>
          <pc:docMk/>
          <pc:sldMk cId="1364481012" sldId="286"/>
        </pc:sldMkLst>
      </pc:sldChg>
      <pc:sldChg chg="add">
        <pc:chgData name="Youzhi Qu" userId="b152544c-f5c4-4b2f-875c-d4b95f804055" providerId="ADAL" clId="{94C22F68-458B-FD4E-AB60-2E9A666F7194}" dt="2021-04-18T09:10:48.643" v="1554"/>
        <pc:sldMkLst>
          <pc:docMk/>
          <pc:sldMk cId="3008280647" sldId="287"/>
        </pc:sldMkLst>
      </pc:sldChg>
      <pc:sldChg chg="add">
        <pc:chgData name="Youzhi Qu" userId="b152544c-f5c4-4b2f-875c-d4b95f804055" providerId="ADAL" clId="{94C22F68-458B-FD4E-AB60-2E9A666F7194}" dt="2021-04-18T09:10:48.643" v="1554"/>
        <pc:sldMkLst>
          <pc:docMk/>
          <pc:sldMk cId="1278583416" sldId="288"/>
        </pc:sldMkLst>
      </pc:sldChg>
      <pc:sldChg chg="add">
        <pc:chgData name="Youzhi Qu" userId="b152544c-f5c4-4b2f-875c-d4b95f804055" providerId="ADAL" clId="{94C22F68-458B-FD4E-AB60-2E9A666F7194}" dt="2021-04-18T09:10:48.643" v="1554"/>
        <pc:sldMkLst>
          <pc:docMk/>
          <pc:sldMk cId="3341615959" sldId="289"/>
        </pc:sldMkLst>
      </pc:sldChg>
      <pc:sldChg chg="add">
        <pc:chgData name="Youzhi Qu" userId="b152544c-f5c4-4b2f-875c-d4b95f804055" providerId="ADAL" clId="{94C22F68-458B-FD4E-AB60-2E9A666F7194}" dt="2021-04-18T09:10:48.643" v="1554"/>
        <pc:sldMkLst>
          <pc:docMk/>
          <pc:sldMk cId="1407186487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69B96-ECFB-4408-9724-13D219BAB629}" type="datetimeFigureOut">
              <a:rPr lang="zh-CN" altLang="en-US" smtClean="0"/>
              <a:t>2021/4/25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3C71A-EC48-4DEA-9B92-ABC5666DB2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5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EFD951-5CD6-B140-A634-385FA7B73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F9A99B-D4C6-7F49-B6F8-336C22B52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53C2D9-7DF7-DF4D-870D-EB157EDC6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2F1F8-ABCE-4247-B8F8-CDB2BC6CDE69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BB756D-1BE3-DC48-9F16-769682D3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599EB6-4395-BB45-AFED-51A1EC18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597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098AFE-1F37-E64D-BE59-B72A5EE8A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2E2B81-9C0D-FB4D-8CDD-AE25FF869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EE1ECD-690B-3A42-97E4-032FED2C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F9A40-EDD7-4EA6-85A0-3852EEBD43FE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0059E-0DB9-4E47-BBC3-71FB7B97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5558D3-EC41-5441-966D-971F2F10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49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686F14-3BAA-F34B-B63A-379091355B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F54BA8-4DE8-5144-969F-5318B516B6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E5176-F79F-044E-B3A4-D682E4079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2E1C-3F87-4DD7-AED0-E3726BDF9AFB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77C4FA-F2DD-C749-929E-C16C8109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786E9-275E-134E-AA9A-0F552D46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02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CDA70-7AD3-8544-977E-ED0E1A48E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A5194E-7051-AA42-8C99-113D23CC2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D4C2CD-759C-6941-8947-CCEBE123D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8A283-3A8C-4D9F-A850-F33A0DE4998A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9F388-1BEA-9445-8B24-961FAAADD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CC6806-0939-6B4F-8F14-A8D756B5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fld id="{753474EC-965C-9E41-A7ED-BCA243E8ED0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645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CA40F-E68A-8848-B4D0-CB815DC5D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DA2260-422E-2F4A-8EEE-5F8971E3E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64364B-C501-444F-89E6-6A41BE45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C0943-7F98-4FC0-A8DF-C0F78506328A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F8C18E-499D-E440-8FF1-0EC15793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9801A-693B-5045-9CB1-5E3AEEF0A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9645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9FF071-2708-AC44-A52E-3FEA95636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B1D9B-4BD7-1A4C-8C50-1886A2A0D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AB0B5D-8777-B440-AE6B-C10597F3B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B92AD0-F469-8F4E-A36D-2FA2D996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D2A4D-E355-4434-B05B-514D971E841F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100308-0A00-E04B-9536-4110E79F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2BDC2C-F63B-E240-98E8-598E47B1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7230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7BB53-4A0D-8A45-80D2-7A4D7E09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96D8F1-1954-804A-B487-8C5AFD36D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50B77E-26F9-A84C-A2B5-1E7E564FA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6E3521-C4A8-7D46-BA0D-3D9CA172A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A7C00E2-8138-7448-BC75-14B894DD46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3429E91-9587-474F-9003-396EBD2E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D2C6C-1615-400B-85A1-F46A1E372A07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17A9AD-2AE8-2447-B4D2-7EA319A2E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EFA2E94-4BDA-D440-AF0C-EBACE4BA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76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FF43-72F8-E944-BECB-112F0FD46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F1D3E7-1B37-2C4D-AFAC-6F59BC19D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0C32C-0E92-4B60-B266-10FE90D2666A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F58D07-A57B-C94E-9FF5-3612E709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C30F2B-ACA1-534E-AD72-8126F093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0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5046BC8-B66C-124B-87E4-4B81D736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C69F-C9C4-4BCA-9648-62026A419B18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233F48-8A85-1C44-947C-F795B6437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568FD3-AD73-D444-BDCE-EAE3D5FA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145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A16F1-7712-4D4F-958A-742AC315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6EEF86-63DB-5B4A-9D40-164D738D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EA5D89-8B2B-724E-B26B-E7CAE144E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C8D6F9-C125-3546-8C0F-C20945507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EC32D-668C-41BE-B6C8-3879B9E0B8B2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22B7B9-0A5A-8547-A453-48388444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65CFA2-24EE-B742-B1BF-8C4A4FA30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799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43280E-A894-F341-8DDD-6A63D03FC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8AABC65-75AD-7444-BD44-76B8E2375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5A8B8F-02A8-4841-AD8F-85403337A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A9E5BD-E8E9-EF4E-98D6-8DE6A48C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F90A0-46E6-4978-B7A7-001DC67BF338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E61675-FD78-E046-9F5E-4F21644E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B97057-9D64-6642-AC63-4F211B98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053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737DDC8-A0C2-574B-A909-B5E4CBFE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242FC3-1AA0-5441-9FE4-2569A5B06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3146C5-0FC1-4D4C-AF22-C9AEBE3458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26865-D85E-4C49-B145-59B6EEBB21B0}" type="datetime1">
              <a:rPr kumimoji="1" lang="zh-CN" altLang="en-US" smtClean="0"/>
              <a:t>2021/4/25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3599CC-09E0-F144-BE22-14AEFEF71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41D3F8-28CE-3448-BAC7-3EE8DEA04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474EC-965C-9E41-A7ED-BCA243E8ED0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4202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urse163.org/course/PKU-100253600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-cn.readthedocs.io/en/latest/layers/convolutional_layer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csdn.net/qq_37787732/article/details/1085020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loclub/cnn-explainer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utkuozbulak/pytorch-cnn-visualization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huybery/VisualizingCN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29">
            <a:extLst>
              <a:ext uri="{FF2B5EF4-FFF2-40B4-BE49-F238E27FC236}">
                <a16:creationId xmlns:a16="http://schemas.microsoft.com/office/drawing/2014/main" id="{89BFEE6C-3A4B-5D45-A995-A1F05E35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233" y="3245772"/>
            <a:ext cx="12708233" cy="2534400"/>
          </a:xfrm>
          <a:prstGeom prst="rect">
            <a:avLst/>
          </a:prstGeom>
        </p:spPr>
      </p:pic>
      <p:sp>
        <p:nvSpPr>
          <p:cNvPr id="5" name="任意多边形: 形状 22">
            <a:extLst>
              <a:ext uri="{FF2B5EF4-FFF2-40B4-BE49-F238E27FC236}">
                <a16:creationId xmlns:a16="http://schemas.microsoft.com/office/drawing/2014/main" id="{3BF4EA6E-0078-DC40-BAE4-C774F2150A59}"/>
              </a:ext>
            </a:extLst>
          </p:cNvPr>
          <p:cNvSpPr/>
          <p:nvPr/>
        </p:nvSpPr>
        <p:spPr>
          <a:xfrm>
            <a:off x="0" y="4595139"/>
            <a:ext cx="12192000" cy="2262602"/>
          </a:xfrm>
          <a:custGeom>
            <a:avLst/>
            <a:gdLst>
              <a:gd name="connsiteX0" fmla="*/ 12192000 w 12192000"/>
              <a:gd name="connsiteY0" fmla="*/ 134084 h 2262602"/>
              <a:gd name="connsiteX1" fmla="*/ 0 w 12192000"/>
              <a:gd name="connsiteY1" fmla="*/ 239650 h 2262602"/>
              <a:gd name="connsiteX2" fmla="*/ 0 w 12192000"/>
              <a:gd name="connsiteY2" fmla="*/ 2262603 h 2262602"/>
              <a:gd name="connsiteX3" fmla="*/ 12192000 w 12192000"/>
              <a:gd name="connsiteY3" fmla="*/ 2262603 h 2262602"/>
              <a:gd name="connsiteX4" fmla="*/ 12192000 w 12192000"/>
              <a:gd name="connsiteY4" fmla="*/ 134084 h 226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262602">
                <a:moveTo>
                  <a:pt x="12192000" y="134084"/>
                </a:moveTo>
                <a:cubicBezTo>
                  <a:pt x="9252090" y="3154130"/>
                  <a:pt x="4471007" y="-1005047"/>
                  <a:pt x="0" y="239650"/>
                </a:cubicBezTo>
                <a:lnTo>
                  <a:pt x="0" y="2262603"/>
                </a:lnTo>
                <a:lnTo>
                  <a:pt x="12192000" y="2262603"/>
                </a:lnTo>
                <a:lnTo>
                  <a:pt x="12192000" y="13408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363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任意多边形: 形状 25">
            <a:extLst>
              <a:ext uri="{FF2B5EF4-FFF2-40B4-BE49-F238E27FC236}">
                <a16:creationId xmlns:a16="http://schemas.microsoft.com/office/drawing/2014/main" id="{514FEA8C-8D5A-914A-9BB8-8EBAD1AD8002}"/>
              </a:ext>
            </a:extLst>
          </p:cNvPr>
          <p:cNvSpPr/>
          <p:nvPr/>
        </p:nvSpPr>
        <p:spPr>
          <a:xfrm>
            <a:off x="7597618" y="5114758"/>
            <a:ext cx="4594381" cy="891151"/>
          </a:xfrm>
          <a:custGeom>
            <a:avLst/>
            <a:gdLst>
              <a:gd name="connsiteX0" fmla="*/ 0 w 4594381"/>
              <a:gd name="connsiteY0" fmla="*/ 568410 h 891151"/>
              <a:gd name="connsiteX1" fmla="*/ 4594382 w 4594381"/>
              <a:gd name="connsiteY1" fmla="*/ 400686 h 891151"/>
              <a:gd name="connsiteX2" fmla="*/ 4594382 w 4594381"/>
              <a:gd name="connsiteY2" fmla="*/ 0 h 891151"/>
              <a:gd name="connsiteX3" fmla="*/ 0 w 4594381"/>
              <a:gd name="connsiteY3" fmla="*/ 568410 h 8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4381" h="891151">
                <a:moveTo>
                  <a:pt x="0" y="568410"/>
                </a:moveTo>
                <a:cubicBezTo>
                  <a:pt x="1309457" y="922606"/>
                  <a:pt x="2585432" y="1130398"/>
                  <a:pt x="4594382" y="400686"/>
                </a:cubicBezTo>
                <a:lnTo>
                  <a:pt x="4594382" y="0"/>
                </a:lnTo>
                <a:cubicBezTo>
                  <a:pt x="3377730" y="967041"/>
                  <a:pt x="1780759" y="886647"/>
                  <a:pt x="0" y="568410"/>
                </a:cubicBezTo>
                <a:close/>
              </a:path>
            </a:pathLst>
          </a:custGeom>
          <a:solidFill>
            <a:srgbClr val="60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任意多边形: 形状 26">
            <a:extLst>
              <a:ext uri="{FF2B5EF4-FFF2-40B4-BE49-F238E27FC236}">
                <a16:creationId xmlns:a16="http://schemas.microsoft.com/office/drawing/2014/main" id="{597BD754-033E-B349-A3E7-DB347C7BEEC7}"/>
              </a:ext>
            </a:extLst>
          </p:cNvPr>
          <p:cNvSpPr/>
          <p:nvPr/>
        </p:nvSpPr>
        <p:spPr>
          <a:xfrm>
            <a:off x="0" y="4825652"/>
            <a:ext cx="3680164" cy="621983"/>
          </a:xfrm>
          <a:custGeom>
            <a:avLst/>
            <a:gdLst>
              <a:gd name="connsiteX0" fmla="*/ 3680164 w 3680164"/>
              <a:gd name="connsiteY0" fmla="*/ 121383 h 621983"/>
              <a:gd name="connsiteX1" fmla="*/ 0 w 3680164"/>
              <a:gd name="connsiteY1" fmla="*/ 228232 h 621983"/>
              <a:gd name="connsiteX2" fmla="*/ 0 w 3680164"/>
              <a:gd name="connsiteY2" fmla="*/ 621984 h 621983"/>
              <a:gd name="connsiteX3" fmla="*/ 3680164 w 3680164"/>
              <a:gd name="connsiteY3" fmla="*/ 121383 h 621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0164" h="621983">
                <a:moveTo>
                  <a:pt x="3680164" y="121383"/>
                </a:moveTo>
                <a:cubicBezTo>
                  <a:pt x="2455505" y="-40690"/>
                  <a:pt x="1212285" y="-72796"/>
                  <a:pt x="0" y="228232"/>
                </a:cubicBezTo>
                <a:lnTo>
                  <a:pt x="0" y="621984"/>
                </a:lnTo>
                <a:cubicBezTo>
                  <a:pt x="1485604" y="237479"/>
                  <a:pt x="2676417" y="107770"/>
                  <a:pt x="3680164" y="121383"/>
                </a:cubicBezTo>
                <a:close/>
              </a:path>
            </a:pathLst>
          </a:custGeom>
          <a:solidFill>
            <a:srgbClr val="60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任意多边形: 形状 27">
            <a:extLst>
              <a:ext uri="{FF2B5EF4-FFF2-40B4-BE49-F238E27FC236}">
                <a16:creationId xmlns:a16="http://schemas.microsoft.com/office/drawing/2014/main" id="{A5E32268-C4CC-8E41-9D26-22D575949B18}"/>
              </a:ext>
            </a:extLst>
          </p:cNvPr>
          <p:cNvSpPr/>
          <p:nvPr/>
        </p:nvSpPr>
        <p:spPr>
          <a:xfrm>
            <a:off x="0" y="5279093"/>
            <a:ext cx="12192000" cy="1578907"/>
          </a:xfrm>
          <a:custGeom>
            <a:avLst/>
            <a:gdLst>
              <a:gd name="connsiteX0" fmla="*/ 0 w 12192000"/>
              <a:gd name="connsiteY0" fmla="*/ 1408616 h 1578907"/>
              <a:gd name="connsiteX1" fmla="*/ 0 w 12192000"/>
              <a:gd name="connsiteY1" fmla="*/ 1578908 h 1578907"/>
              <a:gd name="connsiteX2" fmla="*/ 12192000 w 12192000"/>
              <a:gd name="connsiteY2" fmla="*/ 1578908 h 1578907"/>
              <a:gd name="connsiteX3" fmla="*/ 12192000 w 12192000"/>
              <a:gd name="connsiteY3" fmla="*/ 1266321 h 1578907"/>
              <a:gd name="connsiteX4" fmla="*/ 0 w 12192000"/>
              <a:gd name="connsiteY4" fmla="*/ 1408616 h 157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578907">
                <a:moveTo>
                  <a:pt x="0" y="1408616"/>
                </a:moveTo>
                <a:lnTo>
                  <a:pt x="0" y="1578908"/>
                </a:lnTo>
                <a:lnTo>
                  <a:pt x="12192000" y="1578908"/>
                </a:lnTo>
                <a:lnTo>
                  <a:pt x="12192000" y="1266321"/>
                </a:lnTo>
                <a:cubicBezTo>
                  <a:pt x="7440032" y="1696031"/>
                  <a:pt x="4645334" y="-1889342"/>
                  <a:pt x="0" y="1408616"/>
                </a:cubicBezTo>
                <a:close/>
              </a:path>
            </a:pathLst>
          </a:custGeom>
          <a:solidFill>
            <a:srgbClr val="60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" name="图片 9" descr="图片包含 游戏机, 食物&#10;&#10;描述已自动生成">
            <a:extLst>
              <a:ext uri="{FF2B5EF4-FFF2-40B4-BE49-F238E27FC236}">
                <a16:creationId xmlns:a16="http://schemas.microsoft.com/office/drawing/2014/main" id="{9C141C89-1802-EB46-B212-7E058E80A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" r="-5" b="2415"/>
          <a:stretch/>
        </p:blipFill>
        <p:spPr>
          <a:xfrm>
            <a:off x="3534739" y="-387775"/>
            <a:ext cx="4606280" cy="317079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3A55320-E098-7C4B-B7F7-F487220A4BEE}"/>
              </a:ext>
            </a:extLst>
          </p:cNvPr>
          <p:cNvSpPr txBox="1"/>
          <p:nvPr/>
        </p:nvSpPr>
        <p:spPr>
          <a:xfrm>
            <a:off x="2548132" y="2635314"/>
            <a:ext cx="6579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6383C"/>
                </a:solidFill>
                <a:latin typeface="Arial Black" panose="020B0A04020102020204" pitchFamily="34" charset="0"/>
              </a:rPr>
              <a:t>CNN Hands 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C7D4D8B-A749-E246-94FD-F92CDC4E6BD9}"/>
              </a:ext>
            </a:extLst>
          </p:cNvPr>
          <p:cNvSpPr txBox="1"/>
          <p:nvPr/>
        </p:nvSpPr>
        <p:spPr>
          <a:xfrm>
            <a:off x="4535279" y="4019634"/>
            <a:ext cx="2605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6383C"/>
                </a:solidFill>
                <a:latin typeface="Arial Black" panose="020B0A04020102020204" pitchFamily="34" charset="0"/>
              </a:rPr>
              <a:t>04/25/2021</a:t>
            </a:r>
            <a:endParaRPr lang="zh-CN" altLang="en-US" sz="3200" dirty="0">
              <a:solidFill>
                <a:srgbClr val="06383C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719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CAB9B-B499-2645-972F-C4A5AD18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10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476425-2996-4742-9DF4-91174760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51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32E5EF-BCE6-2F49-AA8A-6A14484CCAE9}"/>
              </a:ext>
            </a:extLst>
          </p:cNvPr>
          <p:cNvGrpSpPr/>
          <p:nvPr/>
        </p:nvGrpSpPr>
        <p:grpSpPr>
          <a:xfrm>
            <a:off x="0" y="5421591"/>
            <a:ext cx="12192000" cy="1436409"/>
            <a:chOff x="0" y="5424003"/>
            <a:chExt cx="12192000" cy="143640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A3ED09-EBCE-AB4B-88DD-35FCB848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6" name="任意多边形: 形状 65">
              <a:extLst>
                <a:ext uri="{FF2B5EF4-FFF2-40B4-BE49-F238E27FC236}">
                  <a16:creationId xmlns:a16="http://schemas.microsoft.com/office/drawing/2014/main" id="{B5FA705B-3E33-46EB-8CC5-C94842DAAA4D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38D506D-A11C-8C4A-A869-DA8104DC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66" y="298174"/>
            <a:ext cx="11496067" cy="561560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2600" dirty="0"/>
              <a:t>慕课网</a:t>
            </a:r>
            <a:endParaRPr lang="en-US" altLang="zh-CN" sz="2600" dirty="0"/>
          </a:p>
          <a:p>
            <a:pPr marL="0" indent="0" algn="just">
              <a:buNone/>
            </a:pPr>
            <a:r>
              <a:rPr lang="zh-CN" altLang="en-US" sz="2600" dirty="0"/>
              <a:t>人工智能实践：</a:t>
            </a:r>
            <a:r>
              <a:rPr lang="en-US" altLang="zh-CN" sz="2600" dirty="0" err="1"/>
              <a:t>Tensorflow</a:t>
            </a:r>
            <a:r>
              <a:rPr lang="zh-CN" altLang="en-US" sz="2600" dirty="0"/>
              <a:t>笔记</a:t>
            </a:r>
            <a:endParaRPr lang="en-US" altLang="zh-CN" sz="2600" dirty="0"/>
          </a:p>
          <a:p>
            <a:pPr marL="0" indent="0" algn="just">
              <a:buNone/>
            </a:pPr>
            <a:r>
              <a:rPr lang="en-US" altLang="zh-CN" sz="2600" dirty="0">
                <a:hlinkClick r:id="rId3"/>
              </a:rPr>
              <a:t>https://www.icourse163.org/course/PKU-1002536002</a:t>
            </a:r>
            <a:endParaRPr lang="en-US" altLang="zh-CN" sz="2600" dirty="0"/>
          </a:p>
          <a:p>
            <a:pPr marL="0" indent="0" algn="just">
              <a:buNone/>
            </a:pPr>
            <a:endParaRPr lang="en-US" altLang="zh-CN" sz="2600" dirty="0"/>
          </a:p>
          <a:p>
            <a:pPr marL="0" indent="0" algn="just">
              <a:buNone/>
            </a:pPr>
            <a:r>
              <a:rPr lang="en-US" altLang="zh-CN" sz="2600" dirty="0" err="1"/>
              <a:t>Keras</a:t>
            </a:r>
            <a:r>
              <a:rPr lang="zh-CN" altLang="en-US" sz="2600" dirty="0"/>
              <a:t>中文文档</a:t>
            </a:r>
            <a:endParaRPr lang="en-US" altLang="zh-CN" sz="2600" dirty="0"/>
          </a:p>
          <a:p>
            <a:pPr marL="0" indent="0" algn="just">
              <a:buNone/>
            </a:pPr>
            <a:r>
              <a:rPr lang="en-US" altLang="zh-CN" sz="2600" dirty="0">
                <a:hlinkClick r:id="rId4"/>
              </a:rPr>
              <a:t>https://keras-cn.readthedocs.io/en/latest/layers/convolutional_layer/</a:t>
            </a:r>
            <a:endParaRPr lang="en-US" altLang="zh-CN" sz="2600" dirty="0"/>
          </a:p>
          <a:p>
            <a:pPr marL="0" indent="0" algn="just">
              <a:buNone/>
            </a:pPr>
            <a:endParaRPr lang="en-US" altLang="zh-CN" sz="5100" dirty="0"/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1671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32E5EF-BCE6-2F49-AA8A-6A14484CCAE9}"/>
              </a:ext>
            </a:extLst>
          </p:cNvPr>
          <p:cNvGrpSpPr/>
          <p:nvPr/>
        </p:nvGrpSpPr>
        <p:grpSpPr>
          <a:xfrm>
            <a:off x="0" y="5421591"/>
            <a:ext cx="12192000" cy="1436409"/>
            <a:chOff x="0" y="5424003"/>
            <a:chExt cx="12192000" cy="143640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7A3ED09-EBCE-AB4B-88DD-35FCB848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6" name="任意多边形: 形状 65">
              <a:extLst>
                <a:ext uri="{FF2B5EF4-FFF2-40B4-BE49-F238E27FC236}">
                  <a16:creationId xmlns:a16="http://schemas.microsoft.com/office/drawing/2014/main" id="{B5FA705B-3E33-46EB-8CC5-C94842DAAA4D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638D506D-A11C-8C4A-A869-DA8104DC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3" y="379483"/>
            <a:ext cx="10651434" cy="5415030"/>
          </a:xfrm>
        </p:spPr>
        <p:txBody>
          <a:bodyPr>
            <a:normAutofit/>
          </a:bodyPr>
          <a:lstStyle/>
          <a:p>
            <a:r>
              <a:rPr lang="zh-CN" altLang="en-US" dirty="0"/>
              <a:t>六步法</a:t>
            </a:r>
            <a:br>
              <a:rPr lang="zh-CN" altLang="en-US" dirty="0"/>
            </a:br>
            <a:r>
              <a:rPr lang="en-US" altLang="zh-CN" dirty="0"/>
              <a:t>import </a:t>
            </a:r>
            <a:r>
              <a:rPr lang="zh-CN" altLang="en-US" dirty="0"/>
              <a:t>：引入相关模块</a:t>
            </a:r>
          </a:p>
          <a:p>
            <a:r>
              <a:rPr lang="en-US" altLang="zh-CN" dirty="0"/>
              <a:t>train,   test</a:t>
            </a:r>
            <a:r>
              <a:rPr lang="zh-CN" altLang="en-US" dirty="0"/>
              <a:t>：告知要喂如网络的训练集和测试集是什么，要指定训练集以及测试集的的输入特征和标签</a:t>
            </a:r>
          </a:p>
          <a:p>
            <a:r>
              <a:rPr lang="en-US" altLang="zh-CN" dirty="0"/>
              <a:t>model = </a:t>
            </a:r>
            <a:r>
              <a:rPr lang="en-US" altLang="zh-CN" dirty="0" err="1"/>
              <a:t>tf.keras.models.Sequential</a:t>
            </a:r>
            <a:r>
              <a:rPr lang="en-US" altLang="zh-CN" dirty="0"/>
              <a:t> </a:t>
            </a:r>
            <a:r>
              <a:rPr lang="zh-CN" altLang="en-US" dirty="0"/>
              <a:t>：在</a:t>
            </a:r>
            <a:r>
              <a:rPr lang="en-US" altLang="zh-CN" dirty="0"/>
              <a:t>Sequential</a:t>
            </a:r>
            <a:r>
              <a:rPr lang="zh-CN" altLang="en-US" dirty="0"/>
              <a:t>中搭建网络结构，逐层描述每层网络（</a:t>
            </a:r>
            <a:r>
              <a:rPr lang="en-US" altLang="zh-CN" dirty="0"/>
              <a:t>=</a:t>
            </a:r>
            <a:r>
              <a:rPr lang="zh-CN" altLang="en-US" dirty="0"/>
              <a:t>一次前向传播）</a:t>
            </a:r>
          </a:p>
          <a:p>
            <a:r>
              <a:rPr lang="en-US" altLang="zh-CN" dirty="0" err="1"/>
              <a:t>model.compile</a:t>
            </a:r>
            <a:r>
              <a:rPr lang="en-US" altLang="zh-CN" dirty="0"/>
              <a:t> </a:t>
            </a:r>
            <a:r>
              <a:rPr lang="zh-CN" altLang="en-US" dirty="0"/>
              <a:t>：在</a:t>
            </a:r>
            <a:r>
              <a:rPr lang="en-US" altLang="zh-CN" dirty="0"/>
              <a:t>compile()</a:t>
            </a:r>
            <a:r>
              <a:rPr lang="zh-CN" altLang="en-US" dirty="0"/>
              <a:t>中配置训练方法，训练时使用哪种优化器，哪个损失函数，哪种评测指标</a:t>
            </a:r>
          </a:p>
          <a:p>
            <a:r>
              <a:rPr lang="en-US" altLang="zh-CN" dirty="0" err="1"/>
              <a:t>model.fit</a:t>
            </a:r>
            <a:r>
              <a:rPr lang="en-US" altLang="zh-CN" dirty="0"/>
              <a:t> </a:t>
            </a:r>
            <a:r>
              <a:rPr lang="zh-CN" altLang="en-US" dirty="0"/>
              <a:t>：在</a:t>
            </a:r>
            <a:r>
              <a:rPr lang="en-US" altLang="zh-CN" dirty="0"/>
              <a:t>fit </a:t>
            </a:r>
            <a:r>
              <a:rPr lang="zh-CN" altLang="en-US" dirty="0"/>
              <a:t>中执行训练过程，告知训练集和测试集的输入特征和标签，每个</a:t>
            </a:r>
            <a:r>
              <a:rPr lang="en-US" altLang="zh-CN" dirty="0"/>
              <a:t>batch</a:t>
            </a:r>
            <a:r>
              <a:rPr lang="zh-CN" altLang="en-US" dirty="0"/>
              <a:t>是多少，要迭代</a:t>
            </a:r>
            <a:r>
              <a:rPr lang="en-US" altLang="zh-CN" dirty="0"/>
              <a:t>epoch</a:t>
            </a:r>
            <a:r>
              <a:rPr lang="zh-CN" altLang="en-US" dirty="0"/>
              <a:t>多少次数据集</a:t>
            </a:r>
          </a:p>
          <a:p>
            <a:r>
              <a:rPr lang="en-US" altLang="zh-CN" dirty="0" err="1"/>
              <a:t>model.summary</a:t>
            </a:r>
            <a:r>
              <a:rPr lang="zh-CN" altLang="en-US" dirty="0"/>
              <a:t>：使用</a:t>
            </a:r>
            <a:r>
              <a:rPr lang="en-US" altLang="zh-CN" dirty="0"/>
              <a:t>summary()</a:t>
            </a:r>
            <a:r>
              <a:rPr lang="zh-CN" altLang="en-US" dirty="0"/>
              <a:t>打印出网络的结构和参数统计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14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4ADC80-5497-8F44-A4F1-C8E6AF27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6661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CNN hands 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F1A8C9-D88C-C240-BCE5-0AB7E3958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966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>
                <a:solidFill>
                  <a:schemeClr val="tx1"/>
                </a:solidFill>
              </a:rPr>
              <a:t>LeNet</a:t>
            </a:r>
            <a:r>
              <a:rPr kumimoji="1" lang="zh-CN" altLang="en-US" dirty="0">
                <a:solidFill>
                  <a:schemeClr val="tx1"/>
                </a:solidFill>
              </a:rPr>
              <a:t>模型分析讲解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914103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2400" dirty="0">
                <a:hlinkClick r:id="rId2"/>
              </a:rPr>
              <a:t>https://blog.csdn.net/qq_37787732/article/details/108502094</a:t>
            </a:r>
            <a:endParaRPr kumimoji="1" lang="en-US" altLang="zh-CN" sz="24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 descr="在这里插入图片描述">
            <a:extLst>
              <a:ext uri="{FF2B5EF4-FFF2-40B4-BE49-F238E27FC236}">
                <a16:creationId xmlns:a16="http://schemas.microsoft.com/office/drawing/2014/main" id="{100743AD-02DC-C04A-B94F-6331460B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020314"/>
            <a:ext cx="88900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5FEBA705-ACB7-6C47-ADF3-82B2814C5886}"/>
              </a:ext>
            </a:extLst>
          </p:cNvPr>
          <p:cNvGrpSpPr/>
          <p:nvPr/>
        </p:nvGrpSpPr>
        <p:grpSpPr>
          <a:xfrm>
            <a:off x="0" y="5421591"/>
            <a:ext cx="12192000" cy="1436409"/>
            <a:chOff x="0" y="5424003"/>
            <a:chExt cx="12192000" cy="14364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E8F5B48-6B54-1A4C-9E41-4F02BFD7F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8" name="任意多边形: 形状 65">
              <a:extLst>
                <a:ext uri="{FF2B5EF4-FFF2-40B4-BE49-F238E27FC236}">
                  <a16:creationId xmlns:a16="http://schemas.microsoft.com/office/drawing/2014/main" id="{552DF34E-A398-9F45-A139-C0DA955925FB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F5BC73-AF87-3046-B95C-157FF61F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15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0CCD23C-1784-434D-99F1-8D38C2204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70592" cy="68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04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7574"/>
            <a:ext cx="5950465" cy="4462849"/>
          </a:xfrm>
          <a:prstGeom prst="rect">
            <a:avLst/>
          </a:prstGeom>
        </p:spPr>
      </p:pic>
      <p:pic>
        <p:nvPicPr>
          <p:cNvPr id="8" name="图片 7" descr="手机屏幕截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37" y="1197574"/>
            <a:ext cx="5950464" cy="44628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56745" y="393356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+mj-ea"/>
                <a:ea typeface="+mj-ea"/>
              </a:rPr>
              <a:t>模型结果：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5155" y="5901055"/>
            <a:ext cx="63163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/>
              <a:t>https://github.com/YouzhiQu/LeNet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35FECD-0007-684B-AB12-B1007F985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CNN explainer: Learn CNN in your browser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3B6E96-F620-EA4E-A5BA-FB22687D6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>
                <a:hlinkClick r:id="rId2"/>
              </a:rPr>
              <a:t>https://poloclub.github.io/cnn-explainer/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</a:p>
          <a:p>
            <a:pPr marL="0" indent="0">
              <a:buNone/>
            </a:pPr>
            <a:r>
              <a:rPr kumimoji="1" lang="en-US" altLang="zh-CN" dirty="0">
                <a:hlinkClick r:id="rId3"/>
              </a:rPr>
              <a:t>https://github.com/poloclub/cnn-explainer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4218D-F4FD-8244-90E8-9B62D1C3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17</a:t>
            </a:fld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B32E5EF-BCE6-2F49-AA8A-6A14484CCAE9}"/>
              </a:ext>
            </a:extLst>
          </p:cNvPr>
          <p:cNvGrpSpPr/>
          <p:nvPr/>
        </p:nvGrpSpPr>
        <p:grpSpPr>
          <a:xfrm>
            <a:off x="0" y="5458758"/>
            <a:ext cx="12192000" cy="1436409"/>
            <a:chOff x="0" y="5424003"/>
            <a:chExt cx="12192000" cy="143640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A3ED09-EBCE-AB4B-88DD-35FCB848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10" name="任意多边形: 形状 65">
              <a:extLst>
                <a:ext uri="{FF2B5EF4-FFF2-40B4-BE49-F238E27FC236}">
                  <a16:creationId xmlns:a16="http://schemas.microsoft.com/office/drawing/2014/main" id="{B5FA705B-3E33-46EB-8CC5-C94842DAAA4D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413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309FE-5E3E-514B-A7FE-2939704BA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Convolutional Neural Network Visualizations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3C37D-B0AD-1F49-AE1B-5C485B5E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hlinkClick r:id="rId2"/>
              </a:rPr>
              <a:t>https://github.com/utkuozbulak/pytorch-cnn-visualizations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EBBB06-3193-C548-BB58-2C3F3EF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B32E5EF-BCE6-2F49-AA8A-6A14484CCAE9}"/>
              </a:ext>
            </a:extLst>
          </p:cNvPr>
          <p:cNvGrpSpPr/>
          <p:nvPr/>
        </p:nvGrpSpPr>
        <p:grpSpPr>
          <a:xfrm>
            <a:off x="0" y="5458758"/>
            <a:ext cx="12192000" cy="1436409"/>
            <a:chOff x="0" y="5424003"/>
            <a:chExt cx="12192000" cy="14364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7A3ED09-EBCE-AB4B-88DD-35FCB848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7" name="任意多边形: 形状 65">
              <a:extLst>
                <a:ext uri="{FF2B5EF4-FFF2-40B4-BE49-F238E27FC236}">
                  <a16:creationId xmlns:a16="http://schemas.microsoft.com/office/drawing/2014/main" id="{B5FA705B-3E33-46EB-8CC5-C94842DAAA4D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7258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11E84-6319-CD4C-B776-92422E0B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Visualizing and understanding convolutional networks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90537-10EA-1A46-8E92-EB5B69E62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</a:t>
            </a:r>
            <a:r>
              <a:rPr kumimoji="1" lang="en-US" altLang="zh-CN" dirty="0" err="1"/>
              <a:t>PyTorch</a:t>
            </a:r>
            <a:r>
              <a:rPr kumimoji="1" lang="en-US" altLang="zh-CN" dirty="0"/>
              <a:t> implementation of the 2014 ECCV paper "Visualizing and understanding convolutional networks"</a:t>
            </a:r>
          </a:p>
          <a:p>
            <a:r>
              <a:rPr kumimoji="1" lang="en-US" altLang="zh-CN" dirty="0">
                <a:hlinkClick r:id="rId2"/>
              </a:rPr>
              <a:t>https://github.com/huybery/VisualizingCNN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7496AE-D759-C747-8EDA-9F78269A7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D8CEBB5-3BED-6A48-8382-AC82D1847153}"/>
              </a:ext>
            </a:extLst>
          </p:cNvPr>
          <p:cNvGrpSpPr/>
          <p:nvPr/>
        </p:nvGrpSpPr>
        <p:grpSpPr>
          <a:xfrm>
            <a:off x="0" y="5458758"/>
            <a:ext cx="12192000" cy="1436409"/>
            <a:chOff x="0" y="5424003"/>
            <a:chExt cx="12192000" cy="14364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6861B5C-73A8-5041-BEE5-0CF14E2AA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7" name="任意多边形: 形状 65">
              <a:extLst>
                <a:ext uri="{FF2B5EF4-FFF2-40B4-BE49-F238E27FC236}">
                  <a16:creationId xmlns:a16="http://schemas.microsoft.com/office/drawing/2014/main" id="{B228D765-3AC2-0243-9DD6-6226FC46E6FA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754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CAA2E-86F2-BA4B-A37F-46E026F9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9A270-5C16-ED42-AA69-C0306ACB2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待优化的参数过多导致多拟合（全连接网络）</a:t>
            </a:r>
            <a:endParaRPr kumimoji="1" lang="en-US" altLang="zh-CN" dirty="0"/>
          </a:p>
          <a:p>
            <a:r>
              <a:rPr kumimoji="1" lang="zh-CN" altLang="en-US" dirty="0"/>
              <a:t>原始图片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特征提取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全连接网络</a:t>
            </a:r>
            <a:endParaRPr kumimoji="1" lang="en-US" altLang="zh-CN" dirty="0"/>
          </a:p>
          <a:p>
            <a:r>
              <a:rPr kumimoji="1" lang="zh-CN" altLang="en-US" dirty="0"/>
              <a:t>卷积是一种有效提取图像特征的方法：一般采用正方形卷积核，遍历图片上的每个点。图片区域内相对应的每一个像素值，成一卷积核内相对应点的权重，求和再加上偏置。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4134AD-22E3-BD41-A6C8-BE533DCB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2</a:t>
            </a:fld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0CEAB42-C672-6B4B-8C25-ADFAC67832E1}"/>
              </a:ext>
            </a:extLst>
          </p:cNvPr>
          <p:cNvGrpSpPr/>
          <p:nvPr/>
        </p:nvGrpSpPr>
        <p:grpSpPr>
          <a:xfrm>
            <a:off x="0" y="5421591"/>
            <a:ext cx="12192000" cy="1436409"/>
            <a:chOff x="0" y="5424003"/>
            <a:chExt cx="12192000" cy="143640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066030A-7AB9-2341-8182-AB8B8637B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424003"/>
              <a:ext cx="12192000" cy="1433997"/>
            </a:xfrm>
            <a:prstGeom prst="rect">
              <a:avLst/>
            </a:prstGeom>
            <a:effectLst>
              <a:innerShdw>
                <a:schemeClr val="bg2">
                  <a:lumMod val="90000"/>
                </a:schemeClr>
              </a:innerShdw>
            </a:effectLst>
          </p:spPr>
        </p:pic>
        <p:sp>
          <p:nvSpPr>
            <p:cNvPr id="7" name="任意多边形: 形状 65">
              <a:extLst>
                <a:ext uri="{FF2B5EF4-FFF2-40B4-BE49-F238E27FC236}">
                  <a16:creationId xmlns:a16="http://schemas.microsoft.com/office/drawing/2014/main" id="{C5261138-6BDD-564B-9923-5267CF7CDC6E}"/>
                </a:ext>
              </a:extLst>
            </p:cNvPr>
            <p:cNvSpPr/>
            <p:nvPr/>
          </p:nvSpPr>
          <p:spPr>
            <a:xfrm flipH="1">
              <a:off x="0" y="6214450"/>
              <a:ext cx="12188394" cy="645962"/>
            </a:xfrm>
            <a:custGeom>
              <a:avLst/>
              <a:gdLst>
                <a:gd name="connsiteX0" fmla="*/ 2129740 w 12188394"/>
                <a:gd name="connsiteY0" fmla="*/ 87 h 645962"/>
                <a:gd name="connsiteX1" fmla="*/ 4733015 w 12188394"/>
                <a:gd name="connsiteY1" fmla="*/ 469509 h 645962"/>
                <a:gd name="connsiteX2" fmla="*/ 7723509 w 12188394"/>
                <a:gd name="connsiteY2" fmla="*/ 139904 h 645962"/>
                <a:gd name="connsiteX3" fmla="*/ 10671599 w 12188394"/>
                <a:gd name="connsiteY3" fmla="*/ 200290 h 645962"/>
                <a:gd name="connsiteX4" fmla="*/ 12169466 w 12188394"/>
                <a:gd name="connsiteY4" fmla="*/ 637613 h 645962"/>
                <a:gd name="connsiteX5" fmla="*/ 12188394 w 12188394"/>
                <a:gd name="connsiteY5" fmla="*/ 645962 h 645962"/>
                <a:gd name="connsiteX6" fmla="*/ 0 w 12188394"/>
                <a:gd name="connsiteY6" fmla="*/ 645962 h 645962"/>
                <a:gd name="connsiteX7" fmla="*/ 0 w 12188394"/>
                <a:gd name="connsiteY7" fmla="*/ 550134 h 645962"/>
                <a:gd name="connsiteX8" fmla="*/ 164640 w 12188394"/>
                <a:gd name="connsiteY8" fmla="*/ 460821 h 645962"/>
                <a:gd name="connsiteX9" fmla="*/ 1928289 w 12188394"/>
                <a:gd name="connsiteY9" fmla="*/ 4037 h 645962"/>
                <a:gd name="connsiteX10" fmla="*/ 2129740 w 12188394"/>
                <a:gd name="connsiteY10" fmla="*/ 87 h 64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8394" h="645962">
                  <a:moveTo>
                    <a:pt x="2129740" y="87"/>
                  </a:moveTo>
                  <a:cubicBezTo>
                    <a:pt x="3093998" y="6739"/>
                    <a:pt x="3447641" y="394026"/>
                    <a:pt x="4733015" y="469509"/>
                  </a:cubicBezTo>
                  <a:cubicBezTo>
                    <a:pt x="5789077" y="532410"/>
                    <a:pt x="5734557" y="280804"/>
                    <a:pt x="7723509" y="139904"/>
                  </a:cubicBezTo>
                  <a:cubicBezTo>
                    <a:pt x="8793706" y="64422"/>
                    <a:pt x="9639768" y="9069"/>
                    <a:pt x="10671599" y="200290"/>
                  </a:cubicBezTo>
                  <a:cubicBezTo>
                    <a:pt x="11286459" y="313512"/>
                    <a:pt x="11790007" y="481932"/>
                    <a:pt x="12169466" y="637613"/>
                  </a:cubicBezTo>
                  <a:lnTo>
                    <a:pt x="12188394" y="645962"/>
                  </a:lnTo>
                  <a:lnTo>
                    <a:pt x="0" y="645962"/>
                  </a:lnTo>
                  <a:lnTo>
                    <a:pt x="0" y="550134"/>
                  </a:lnTo>
                  <a:lnTo>
                    <a:pt x="164640" y="460821"/>
                  </a:lnTo>
                  <a:cubicBezTo>
                    <a:pt x="615656" y="241333"/>
                    <a:pt x="1213478" y="34230"/>
                    <a:pt x="1928289" y="4037"/>
                  </a:cubicBezTo>
                  <a:cubicBezTo>
                    <a:pt x="1998458" y="892"/>
                    <a:pt x="2065456" y="-356"/>
                    <a:pt x="2129740" y="87"/>
                  </a:cubicBezTo>
                  <a:close/>
                </a:path>
              </a:pathLst>
            </a:custGeom>
            <a:gradFill>
              <a:gsLst>
                <a:gs pos="0">
                  <a:srgbClr val="7AC0B5"/>
                </a:gs>
                <a:gs pos="100000">
                  <a:srgbClr val="4AA898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Lato Black" panose="020F0A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067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501ED-D1DF-034F-9E6C-1CFAEB5F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3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61E0C28-B935-2848-B574-43A21087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75648" cy="68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08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87E265-1948-5346-8A36-23FAD28D5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413" y="136525"/>
            <a:ext cx="11146101" cy="9851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在</a:t>
            </a:r>
            <a:r>
              <a:rPr lang="en-US" altLang="zh-CN" dirty="0"/>
              <a:t>TensorFlow</a:t>
            </a:r>
            <a:r>
              <a:rPr lang="zh-CN" altLang="en-US" dirty="0"/>
              <a:t>框架中，可以使用</a:t>
            </a:r>
            <a:r>
              <a:rPr lang="en-US" altLang="zh-CN" dirty="0"/>
              <a:t>SAME</a:t>
            </a:r>
            <a:r>
              <a:rPr lang="zh-CN" altLang="en-US" dirty="0"/>
              <a:t>（自动填充，使输出特征图尺寸和输入尺寸一样）和</a:t>
            </a:r>
            <a:r>
              <a:rPr lang="en-US" altLang="zh-CN" dirty="0"/>
              <a:t>VALID</a:t>
            </a:r>
            <a:r>
              <a:rPr lang="zh-CN" altLang="en-US" dirty="0"/>
              <a:t>（不做填充，会导致输出尺寸比输入要小）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AD0158-4E8E-A547-8FB9-A10D5CB48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4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56097B-F57E-CD49-9C7D-ADC62ABCD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989012"/>
            <a:ext cx="9414555" cy="586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2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22E3CF-5726-4F4B-9788-484A6BCE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5</a:t>
            </a:fld>
            <a:endParaRPr kumimoji="1"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D84551-649B-2A4B-8A65-9BC41F74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43028" cy="541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9DA4834-B188-C342-9DFF-4D94D170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028" y="0"/>
            <a:ext cx="8895389" cy="236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8AAF4F-7E1F-EE4F-BC6B-79C9347DDB1F}"/>
              </a:ext>
            </a:extLst>
          </p:cNvPr>
          <p:cNvSpPr/>
          <p:nvPr/>
        </p:nvSpPr>
        <p:spPr>
          <a:xfrm>
            <a:off x="3352799" y="2791138"/>
            <a:ext cx="862712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① padding = "VALID", stride = 4, (227 - 11 + 2*0）/ 4 + 1 = 55</a:t>
            </a:r>
          </a:p>
          <a:p>
            <a:endParaRPr lang="zh-CN" altLang="en-US" sz="2400" dirty="0"/>
          </a:p>
          <a:p>
            <a:r>
              <a:rPr lang="zh-CN" altLang="en-US" sz="2400" dirty="0"/>
              <a:t>② padding = "VALID", stride = 2, (55 - 3 + 2*0）/  2 + 1 = 27</a:t>
            </a:r>
          </a:p>
          <a:p>
            <a:endParaRPr lang="zh-CN" altLang="en-US" sz="2400" dirty="0"/>
          </a:p>
          <a:p>
            <a:r>
              <a:rPr lang="zh-CN" altLang="en-US" sz="2400" dirty="0"/>
              <a:t>③ padding = "SAME", stride = 1, 27 / 1 = 27</a:t>
            </a:r>
          </a:p>
          <a:p>
            <a:endParaRPr lang="zh-CN" altLang="en-US" sz="2400" dirty="0"/>
          </a:p>
          <a:p>
            <a:r>
              <a:rPr lang="zh-CN" altLang="en-US" sz="2400" dirty="0"/>
              <a:t>④ padding = "VALID",stride = 2, (27 - 3 + 2*0) / 2 + 1 = 13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703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C71D04-320C-BB48-8D33-8C0AFF5A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6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F6197E-0B73-A847-8B59-C17A7083C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91509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CAB9B-B499-2645-972F-C4A5AD18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7</a:t>
            </a:fld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2145C0-9521-D64A-81EC-5A47479D0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12096" cy="68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81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CAB9B-B499-2645-972F-C4A5AD18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8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ABB07E-850D-A343-AD39-35B47C846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27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8CAB9B-B499-2645-972F-C4A5AD18D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474EC-965C-9E41-A7ED-BCA243E8ED08}" type="slidenum">
              <a:rPr kumimoji="1" lang="zh-CN" altLang="en-US" smtClean="0"/>
              <a:pPr/>
              <a:t>9</a:t>
            </a:fld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50AD61-E639-FE4F-A5C4-032093049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857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模版" id="{F11B57E1-A57A-F34A-BC00-34B3CBD737C5}" vid="{DA85EAF2-AAB7-2342-883D-2D2A01F5A5D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主题​​</Template>
  <TotalTime>1032</TotalTime>
  <Words>525</Words>
  <Application>Microsoft Macintosh PowerPoint</Application>
  <PresentationFormat>宽屏</PresentationFormat>
  <Paragraphs>56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思源黑体 CN Bold</vt:lpstr>
      <vt:lpstr>Lato Black</vt:lpstr>
      <vt:lpstr>Arial</vt:lpstr>
      <vt:lpstr>Arial Black</vt:lpstr>
      <vt:lpstr>Office 主题​​</vt:lpstr>
      <vt:lpstr>PowerPoint 演示文稿</vt:lpstr>
      <vt:lpstr>CNN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CNN hands on</vt:lpstr>
      <vt:lpstr>LeNet模型分析讲解</vt:lpstr>
      <vt:lpstr>PowerPoint 演示文稿</vt:lpstr>
      <vt:lpstr>PowerPoint 演示文稿</vt:lpstr>
      <vt:lpstr>CNN explainer: Learn CNN in your browser</vt:lpstr>
      <vt:lpstr>Convolutional Neural Network Visualizations</vt:lpstr>
      <vt:lpstr>Visualizing and understanding convolutional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Youzhi Qu</dc:creator>
  <cp:lastModifiedBy>Youzhi Qu</cp:lastModifiedBy>
  <cp:revision>1</cp:revision>
  <dcterms:created xsi:type="dcterms:W3CDTF">2021-04-18T06:47:44Z</dcterms:created>
  <dcterms:modified xsi:type="dcterms:W3CDTF">2021-04-26T02:02:22Z</dcterms:modified>
</cp:coreProperties>
</file>